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9" r:id="rId2"/>
    <p:sldId id="266" r:id="rId3"/>
    <p:sldId id="353" r:id="rId4"/>
    <p:sldId id="356" r:id="rId5"/>
    <p:sldId id="357" r:id="rId6"/>
    <p:sldId id="349" r:id="rId7"/>
    <p:sldId id="354" r:id="rId8"/>
    <p:sldId id="355" r:id="rId9"/>
    <p:sldId id="351" r:id="rId10"/>
    <p:sldId id="358" r:id="rId11"/>
  </p:sldIdLst>
  <p:sldSz cx="12192000" cy="6858000"/>
  <p:notesSz cx="9926638" cy="143557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FF33"/>
    <a:srgbClr val="33CC33"/>
    <a:srgbClr val="FF99FF"/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94" autoAdjust="0"/>
    <p:restoredTop sz="94967" autoAdjust="0"/>
  </p:normalViewPr>
  <p:slideViewPr>
    <p:cSldViewPr snapToGrid="0">
      <p:cViewPr>
        <p:scale>
          <a:sx n="100" d="100"/>
          <a:sy n="100" d="100"/>
        </p:scale>
        <p:origin x="58" y="-374"/>
      </p:cViewPr>
      <p:guideLst/>
    </p:cSldViewPr>
  </p:slideViewPr>
  <p:outlineViewPr>
    <p:cViewPr>
      <p:scale>
        <a:sx n="100" d="100"/>
        <a:sy n="100" d="100"/>
      </p:scale>
      <p:origin x="0" y="-587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6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720281"/>
          </a:xfrm>
          <a:prstGeom prst="rect">
            <a:avLst/>
          </a:prstGeom>
        </p:spPr>
        <p:txBody>
          <a:bodyPr vert="horz" lIns="138746" tIns="69373" rIns="138746" bIns="69373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720281"/>
          </a:xfrm>
          <a:prstGeom prst="rect">
            <a:avLst/>
          </a:prstGeom>
        </p:spPr>
        <p:txBody>
          <a:bodyPr vert="horz" lIns="138746" tIns="69373" rIns="138746" bIns="69373" rtlCol="0"/>
          <a:lstStyle>
            <a:lvl1pPr algn="r">
              <a:defRPr sz="1800"/>
            </a:lvl1pPr>
          </a:lstStyle>
          <a:p>
            <a:fld id="{8EDE8621-71C3-4632-8481-1344B148EFF0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1795463"/>
            <a:ext cx="8612188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46" tIns="69373" rIns="138746" bIns="69373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664" y="6908711"/>
            <a:ext cx="7941310" cy="5652582"/>
          </a:xfrm>
          <a:prstGeom prst="rect">
            <a:avLst/>
          </a:prstGeom>
        </p:spPr>
        <p:txBody>
          <a:bodyPr vert="horz" lIns="138746" tIns="69373" rIns="138746" bIns="69373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13635485"/>
            <a:ext cx="4301543" cy="720280"/>
          </a:xfrm>
          <a:prstGeom prst="rect">
            <a:avLst/>
          </a:prstGeom>
        </p:spPr>
        <p:txBody>
          <a:bodyPr vert="horz" lIns="138746" tIns="69373" rIns="138746" bIns="69373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799" y="13635485"/>
            <a:ext cx="4301543" cy="720280"/>
          </a:xfrm>
          <a:prstGeom prst="rect">
            <a:avLst/>
          </a:prstGeom>
        </p:spPr>
        <p:txBody>
          <a:bodyPr vert="horz" lIns="138746" tIns="69373" rIns="138746" bIns="69373" rtlCol="0" anchor="b"/>
          <a:lstStyle>
            <a:lvl1pPr algn="r">
              <a:defRPr sz="1800"/>
            </a:lvl1pPr>
          </a:lstStyle>
          <a:p>
            <a:fld id="{47A69F7D-E35B-49E2-BE44-0403AD22D2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506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80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757E8-0F8B-6511-5B37-0956C798E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BB753F-D63B-BDF2-7890-564C841A4B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FE4F1B-569B-7F02-0E99-C9FEA20280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5D5F28-D495-3EBB-A31F-FEC039BB48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834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1BC57-1924-D11B-CE3C-53072128B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7F22522-1AF5-96CA-FC2E-AAA9BE5202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41A212-BA4D-6874-5444-C69D763759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BD4C93-CDDC-BDA8-61D0-934C08BC3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033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0AE84-E0A8-D536-1B18-8773A68DF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EED56C3-D7B2-5B0F-012B-54CFE1B323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FB7FE1-DC7D-ADAE-9CE9-6877B0619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B3AC646-1BA0-FC0E-38CC-4C9ABF2C6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506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9B8CE-764A-C527-7DBB-D0554637A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ED05C7-1F1A-B69C-51C0-AEFED356BE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FEF101-CB17-14D0-2E57-1EE3A75BBA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EE3D3BB-FB82-17E0-60AD-663B1FC48F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368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2973B-211F-7151-7D9E-F99C5D033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178EECE-8CF2-37D7-E38E-E0984BE3DD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F1061CC-A3E9-5044-32CB-E3A5EB8F6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FB54D44-0B86-8289-B005-2610051F0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597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E8E81-DF1D-956A-2A3E-8E13DF5E0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032A60C-A654-E71C-01C2-9C9B698906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55F04C6-9AC7-2064-AD3E-BFC86EE473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7DE078A-DFA2-20F4-BBFA-990501BAE4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69F7D-E35B-49E2-BE44-0403AD22D2F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509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C20EB9-4344-4774-853C-142F6728C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F8EDCF6-D083-48B8-A83E-FA3703DB7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3C90AE-0106-42B4-AA72-5441E0B63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E51C66-DACA-4DE2-9A8B-4F35277B9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CBA0C2-4D8A-4018-AC5B-E0619D96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723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A8058D-D529-43EA-8D9F-4FA6278FF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498436B-518A-449D-A5C5-024BE27285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E6CC0D-BBE7-443A-8383-AA470376B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5EB8B9-FDC9-466A-8512-21A9F53FD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DE5C8D-5676-441F-BDC4-5D3DF43A5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0844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5AF37EA-6981-4CCC-BB88-99B2F31E4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3E53CAB-11C4-429C-B6F1-C715A1D12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835D20-22CC-42EB-97BA-6D401718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5BB74B-31B5-4310-A6D2-3D733CFBA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4E9418-0C09-4031-A8C4-33DEEC42E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3224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38EE3B-A651-4D70-9AFB-FE75907F2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C25D5C-D846-4BFC-ADF9-E33805F8C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DAAC8F-27CA-4AE5-B7C7-B4530E7FE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DDB524-9B15-49E9-BBC2-80ADEAF4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DCED85-BC21-47A0-9DB6-B032C63E2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23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30F2C5-7B47-4272-9EB2-F5C54BA3B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3700F2-23A5-49CB-A28D-20CFE066D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DFF51BA-3272-40B9-9036-9894DC85B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644DEB-BE25-4928-91E1-3A62ABD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AD0BC7-55F0-4DC1-8299-077115B8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990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05D0BF-A0B3-4605-835A-6F50FD9CE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D59FE8-BE31-478A-8B85-4BFE15402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5837FB1-C506-4A51-B2A2-AFD1D8E784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B9EFD8-EED0-4603-82B3-A29E7B3F3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8B49CC-5468-4480-999C-F99F114B7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6581B7-375B-4C0A-BDF6-5FB62442E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836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9A2330-2D51-441D-8DDF-1812F9B20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802EF9-B5C0-42E3-A9CC-3F9F5CEF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3C98342-125E-40A1-BBD9-6DF75E3CA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50F04EC-0583-4CEB-946E-50045F5262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97AB724-18BA-4B05-8B19-C2C0618FDB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6D00A65-5BB8-4B44-8521-474C554B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4F0D5D5-2EA3-4394-A055-6D4A2B052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FA07D31-28D0-4515-917C-520B73B33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04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504F7B-CC19-435B-BCB7-1FD3CBD53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18C3902-9DF6-4759-8343-7F519DE5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FE3505A-E0F1-4921-92D0-C31B34B6F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E855B9-33C7-40C8-A04A-205C25F23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41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696D0EC-F5F5-414D-A389-ACBC77D6F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33115C9-2F01-420B-BB49-50F75A5D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24A20F-4075-4844-A9F0-CD89E58D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9596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E19ED9-E051-4698-8F4F-0B9696434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71AB4B7-F2A1-4BE5-A666-2AA23308C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53FCD84-2D06-49CF-A430-E1418A07B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16B8EA-B767-4250-B7BD-A84247F9E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BF2280-9829-4058-B47C-A39C16DAF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4CA84C-6CB1-41C7-B709-6690B805A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968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858D64-A447-40B3-8AC8-E4D915276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4373125-A174-4FCD-A421-AB4B87784C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386E7BA-1697-4F92-AD0C-F1B6703B59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C302154-3E19-4747-A209-A6D70C758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F85D9F-B215-454E-8DD3-3B99728EB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4A85178-884A-4DE4-BCDC-F70EB1C22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50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762E247-63F7-4836-B234-0DDDB9CE6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BB9456-573F-4016-B1E1-92D888A1D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A1370-3657-401A-AAE3-4EEA9B1312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66DDE-2CFE-44DA-BCEB-C88FAF428F9D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B800A5-8179-44E4-BF76-445D412C7E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AAB4CB-F342-4F82-B3AB-B79A24F2E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507E9-2F1D-43D5-9907-643BD0CE6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272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4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60078F-7EB7-352E-F021-069C22028D9C}"/>
              </a:ext>
            </a:extLst>
          </p:cNvPr>
          <p:cNvSpPr/>
          <p:nvPr/>
        </p:nvSpPr>
        <p:spPr>
          <a:xfrm>
            <a:off x="3453379" y="2661773"/>
            <a:ext cx="4545402" cy="1475221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PLANS DE LOCALISATION DES BATIMENTS DE LA DIRCE</a:t>
            </a:r>
          </a:p>
        </p:txBody>
      </p:sp>
    </p:spTree>
    <p:extLst>
      <p:ext uri="{BB962C8B-B14F-4D97-AF65-F5344CB8AC3E}">
        <p14:creationId xmlns:p14="http://schemas.microsoft.com/office/powerpoint/2010/main" val="1584886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F5D7E-ADD9-37DD-B7D4-8E50E7A8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2F977FC1-8F0E-A2BD-1855-F50AC80C6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981875"/>
              </p:ext>
            </p:extLst>
          </p:nvPr>
        </p:nvGraphicFramePr>
        <p:xfrm>
          <a:off x="8342944" y="3995421"/>
          <a:ext cx="370688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Plan de principe d’installations pour la décontamination des panneaux de signalisation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3-1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4DB747D9-D752-3AF9-7F62-8CA512A53C2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91EB39C-56DA-97F3-D718-6DF8F7BA68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2441ED-8B5E-78AC-57B1-1745C6FC5F76}"/>
              </a:ext>
            </a:extLst>
          </p:cNvPr>
          <p:cNvSpPr/>
          <p:nvPr/>
        </p:nvSpPr>
        <p:spPr>
          <a:xfrm>
            <a:off x="582250" y="393242"/>
            <a:ext cx="6854870" cy="272097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8AC0299-F2B2-66B6-AF4B-F9892CA28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417" y="4402935"/>
            <a:ext cx="1089754" cy="289585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58E914DF-0C25-726D-B758-5609CDBFC23F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575913" y="3751137"/>
            <a:ext cx="414337" cy="785812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FA6DB1C9-B006-F7BD-4266-BB76789175E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575912" y="2926893"/>
            <a:ext cx="414338" cy="78581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AC36BCD-EB46-D3EB-BED4-EB0362ED610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575912" y="3339809"/>
            <a:ext cx="414338" cy="78581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6AE49B-0D08-45BE-15ED-270438AD9E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371" y="4598643"/>
            <a:ext cx="1089754" cy="281964"/>
          </a:xfrm>
          <a:prstGeom prst="rect">
            <a:avLst/>
          </a:prstGeom>
        </p:spPr>
      </p:pic>
      <p:sp>
        <p:nvSpPr>
          <p:cNvPr id="21" name="Rectangle 4">
            <a:extLst>
              <a:ext uri="{FF2B5EF4-FFF2-40B4-BE49-F238E27FC236}">
                <a16:creationId xmlns:a16="http://schemas.microsoft.com/office/drawing/2014/main" id="{F9A0BA06-D04A-D539-B04B-9FF3AFC50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97" y="3114218"/>
            <a:ext cx="414338" cy="41275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C3EC51BD-5024-D39A-3760-30357BAC7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40" y="4738799"/>
            <a:ext cx="414337" cy="414338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C1533C9-7CDF-430F-6E61-D244ACC55CA4}"/>
              </a:ext>
            </a:extLst>
          </p:cNvPr>
          <p:cNvSpPr txBox="1"/>
          <p:nvPr/>
        </p:nvSpPr>
        <p:spPr>
          <a:xfrm>
            <a:off x="3229248" y="1608709"/>
            <a:ext cx="1150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Aptos" panose="02110004020202020204"/>
              </a:rPr>
              <a:t>HANGAR</a:t>
            </a:r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88E1C1DC-34F8-4268-37D9-287F7BC64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97" y="3513990"/>
            <a:ext cx="414338" cy="41275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2BB75346-8FEE-46F9-CBD0-80C2015F4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97" y="3913762"/>
            <a:ext cx="414338" cy="41275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5F6144D0-461B-1AEF-D908-AFA399FF1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40" y="4325287"/>
            <a:ext cx="414337" cy="414338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4CBFFEC4-40E4-FAB4-E2FB-163B066CF0B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335792" y="3188036"/>
            <a:ext cx="309562" cy="158750"/>
          </a:xfrm>
          <a:prstGeom prst="rect">
            <a:avLst/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27BAA976-FD31-69EB-9B89-C3F88CD8752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131322" y="3188036"/>
            <a:ext cx="309562" cy="158750"/>
          </a:xfrm>
          <a:prstGeom prst="rect">
            <a:avLst/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77E1BA92-2D40-08AC-4DBB-1A15BB253D3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81312" y="3194844"/>
            <a:ext cx="309562" cy="158750"/>
          </a:xfrm>
          <a:prstGeom prst="rect">
            <a:avLst/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DD42A67C-9EBF-D4C5-894F-A0ACBA15ACF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576842" y="3188036"/>
            <a:ext cx="309562" cy="158750"/>
          </a:xfrm>
          <a:prstGeom prst="rect">
            <a:avLst/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0A051D6D-9BD9-DC70-DA57-A4A58D3E79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188" y="3221776"/>
            <a:ext cx="1089754" cy="281964"/>
          </a:xfrm>
          <a:prstGeom prst="rect">
            <a:avLst/>
          </a:prstGeom>
        </p:spPr>
      </p:pic>
      <p:sp>
        <p:nvSpPr>
          <p:cNvPr id="33" name="Rectangle 7">
            <a:extLst>
              <a:ext uri="{FF2B5EF4-FFF2-40B4-BE49-F238E27FC236}">
                <a16:creationId xmlns:a16="http://schemas.microsoft.com/office/drawing/2014/main" id="{F93A47F3-FFFC-7328-5E4B-B6E051A0A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40" y="5152313"/>
            <a:ext cx="2759403" cy="1071737"/>
          </a:xfrm>
          <a:prstGeom prst="rect">
            <a:avLst/>
          </a:prstGeom>
          <a:solidFill>
            <a:srgbClr val="FFFF00">
              <a:alpha val="4600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dirty="0"/>
          </a:p>
          <a:p>
            <a:pPr algn="ctr"/>
            <a:endParaRPr lang="fr-FR" sz="1000" dirty="0"/>
          </a:p>
          <a:p>
            <a:pPr algn="ctr"/>
            <a:r>
              <a:rPr lang="fr-FR" sz="1000" dirty="0"/>
              <a:t>Zone d’approche et de récupération</a:t>
            </a:r>
          </a:p>
        </p:txBody>
      </p:sp>
    </p:spTree>
    <p:extLst>
      <p:ext uri="{BB962C8B-B14F-4D97-AF65-F5344CB8AC3E}">
        <p14:creationId xmlns:p14="http://schemas.microsoft.com/office/powerpoint/2010/main" val="1505623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0D568885-A32A-4F36-931D-DA26EE105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210988"/>
              </p:ext>
            </p:extLst>
          </p:nvPr>
        </p:nvGraphicFramePr>
        <p:xfrm>
          <a:off x="8182225" y="4033521"/>
          <a:ext cx="3706880" cy="269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Plan de situation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1-1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39B1642B-8805-49AC-97F8-A946F66B3DC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115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A768361-A3FE-1A48-0950-03AEDCF27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87" y="108823"/>
            <a:ext cx="5036730" cy="283316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AC67375-8421-4205-4758-26E59B3487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41" t="22300" r="7348" b="7692"/>
          <a:stretch/>
        </p:blipFill>
        <p:spPr>
          <a:xfrm>
            <a:off x="6832025" y="17906"/>
            <a:ext cx="4940226" cy="32472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06E1A21-DB6A-00DA-633F-52D0D21ACF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227"/>
          <a:stretch/>
        </p:blipFill>
        <p:spPr>
          <a:xfrm>
            <a:off x="1328026" y="3022003"/>
            <a:ext cx="5370361" cy="378680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F214C0D-2E13-48EA-A545-D9F69F0263BC}"/>
              </a:ext>
            </a:extLst>
          </p:cNvPr>
          <p:cNvSpPr/>
          <p:nvPr/>
        </p:nvSpPr>
        <p:spPr>
          <a:xfrm>
            <a:off x="2082708" y="1995091"/>
            <a:ext cx="360000" cy="2836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1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7604D5-93B6-4997-AF83-644B8E0B30CB}"/>
              </a:ext>
            </a:extLst>
          </p:cNvPr>
          <p:cNvSpPr/>
          <p:nvPr/>
        </p:nvSpPr>
        <p:spPr>
          <a:xfrm rot="19825099">
            <a:off x="9111336" y="1595172"/>
            <a:ext cx="76638" cy="45737"/>
          </a:xfrm>
          <a:prstGeom prst="rect">
            <a:avLst/>
          </a:prstGeom>
          <a:solidFill>
            <a:srgbClr val="FF00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604D5-93B6-4997-AF83-644B8E0B30CB}"/>
              </a:ext>
            </a:extLst>
          </p:cNvPr>
          <p:cNvSpPr/>
          <p:nvPr/>
        </p:nvSpPr>
        <p:spPr>
          <a:xfrm rot="19825099">
            <a:off x="2971390" y="4804328"/>
            <a:ext cx="153057" cy="54844"/>
          </a:xfrm>
          <a:prstGeom prst="rect">
            <a:avLst/>
          </a:prstGeom>
          <a:solidFill>
            <a:srgbClr val="FF00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0171A0-54D4-4647-B70E-5E69572C386D}"/>
              </a:ext>
            </a:extLst>
          </p:cNvPr>
          <p:cNvSpPr/>
          <p:nvPr/>
        </p:nvSpPr>
        <p:spPr>
          <a:xfrm>
            <a:off x="8182225" y="3768943"/>
            <a:ext cx="326571" cy="193765"/>
          </a:xfrm>
          <a:prstGeom prst="rect">
            <a:avLst/>
          </a:prstGeom>
          <a:solidFill>
            <a:srgbClr val="FF00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F214C0D-2E13-48EA-A545-D9F69F0263BC}"/>
              </a:ext>
            </a:extLst>
          </p:cNvPr>
          <p:cNvSpPr/>
          <p:nvPr/>
        </p:nvSpPr>
        <p:spPr>
          <a:xfrm>
            <a:off x="8164832" y="3372677"/>
            <a:ext cx="360000" cy="3210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1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37A411-6DF7-0A9E-31E1-07683C96106D}"/>
              </a:ext>
            </a:extLst>
          </p:cNvPr>
          <p:cNvSpPr/>
          <p:nvPr/>
        </p:nvSpPr>
        <p:spPr>
          <a:xfrm>
            <a:off x="8280787" y="3313568"/>
            <a:ext cx="1519065" cy="406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Localisation du site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57D82B7-C7BE-7960-FBD1-9DD80FB2CD92}"/>
              </a:ext>
            </a:extLst>
          </p:cNvPr>
          <p:cNvSpPr/>
          <p:nvPr/>
        </p:nvSpPr>
        <p:spPr>
          <a:xfrm>
            <a:off x="8356851" y="3629036"/>
            <a:ext cx="1519065" cy="406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Emprise des bâtiments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8F6AE2A-1BB1-170A-1C9D-B789156C21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23939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89D6EB9-890D-C6B9-B4D9-68A4F65CD391}"/>
              </a:ext>
            </a:extLst>
          </p:cNvPr>
          <p:cNvPicPr/>
          <p:nvPr/>
        </p:nvPicPr>
        <p:blipFill rotWithShape="1">
          <a:blip r:embed="rId8"/>
          <a:srcRect l="69709" t="16827" r="3438" b="35331"/>
          <a:stretch/>
        </p:blipFill>
        <p:spPr bwMode="auto">
          <a:xfrm>
            <a:off x="10937322" y="17906"/>
            <a:ext cx="844881" cy="862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BF22151-28A2-4457-4D1D-32B62ED991C4}"/>
              </a:ext>
            </a:extLst>
          </p:cNvPr>
          <p:cNvPicPr/>
          <p:nvPr/>
        </p:nvPicPr>
        <p:blipFill rotWithShape="1">
          <a:blip r:embed="rId8"/>
          <a:srcRect l="69709" t="16827" r="3438" b="35331"/>
          <a:stretch/>
        </p:blipFill>
        <p:spPr bwMode="auto">
          <a:xfrm>
            <a:off x="4309936" y="108823"/>
            <a:ext cx="844881" cy="862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8E0083E-3BF6-F3DA-D57D-BBE8D7F7CF84}"/>
              </a:ext>
            </a:extLst>
          </p:cNvPr>
          <p:cNvPicPr/>
          <p:nvPr/>
        </p:nvPicPr>
        <p:blipFill rotWithShape="1">
          <a:blip r:embed="rId8"/>
          <a:srcRect l="69709" t="16827" r="3438" b="35331"/>
          <a:stretch/>
        </p:blipFill>
        <p:spPr bwMode="auto">
          <a:xfrm>
            <a:off x="5858482" y="3013110"/>
            <a:ext cx="844881" cy="862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1B38DB7-3471-DAF4-B1C0-915DAF0849C0}"/>
              </a:ext>
            </a:extLst>
          </p:cNvPr>
          <p:cNvSpPr/>
          <p:nvPr/>
        </p:nvSpPr>
        <p:spPr>
          <a:xfrm>
            <a:off x="8962049" y="2349214"/>
            <a:ext cx="2810202" cy="902969"/>
          </a:xfrm>
          <a:prstGeom prst="rect">
            <a:avLst/>
          </a:prstGeom>
          <a:solidFill>
            <a:srgbClr val="FFFF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Référence de la parcelle: 152 AI 0084</a:t>
            </a:r>
          </a:p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Surface de la parcelle: 34 708 m²</a:t>
            </a:r>
          </a:p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Adresse des bâtiments: </a:t>
            </a:r>
          </a:p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 d’entretien et d’intervention de Pierre Bénite</a:t>
            </a:r>
          </a:p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59 chemin d’</a:t>
            </a:r>
            <a:r>
              <a:rPr lang="fr-FR" sz="9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Yvours</a:t>
            </a:r>
            <a:endParaRPr lang="fr-FR" sz="9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/>
            <a:r>
              <a:rPr lang="fr-FR" sz="9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69310 PIERRE BENITE</a:t>
            </a:r>
          </a:p>
          <a:p>
            <a:pPr marL="0" indent="0" algn="l"/>
            <a:endParaRPr lang="fr-FR" sz="9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58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8BF74-C17E-B43D-318B-2FD2F2D2D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26163CB9-5495-04E6-B4D8-A9F8BCF2C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0842"/>
              </p:ext>
            </p:extLst>
          </p:nvPr>
        </p:nvGraphicFramePr>
        <p:xfrm>
          <a:off x="8342944" y="3995421"/>
          <a:ext cx="3706880" cy="269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Vue aérienne avec limites parcellaires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1-2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D4D9552E-1488-CFC3-7D80-2E9E0EAC065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00EE59E-809D-40D7-5DEF-FBBE3FD5E8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8C86538-DE5A-D447-5359-874C488FC1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11" t="3790" r="10660" b="7773"/>
          <a:stretch/>
        </p:blipFill>
        <p:spPr>
          <a:xfrm>
            <a:off x="142176" y="201464"/>
            <a:ext cx="8114130" cy="492679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AB8C7C1-A1E4-4926-8C7E-C3125108C16E}"/>
              </a:ext>
            </a:extLst>
          </p:cNvPr>
          <p:cNvSpPr/>
          <p:nvPr/>
        </p:nvSpPr>
        <p:spPr>
          <a:xfrm rot="20002649">
            <a:off x="5645731" y="1210123"/>
            <a:ext cx="371457" cy="187438"/>
          </a:xfrm>
          <a:prstGeom prst="rect">
            <a:avLst/>
          </a:prstGeom>
          <a:solidFill>
            <a:srgbClr val="FF00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4E5B7D-2796-4166-A1DE-8A938DB83733}"/>
              </a:ext>
            </a:extLst>
          </p:cNvPr>
          <p:cNvSpPr/>
          <p:nvPr/>
        </p:nvSpPr>
        <p:spPr>
          <a:xfrm rot="20002649">
            <a:off x="6034188" y="1157589"/>
            <a:ext cx="45719" cy="89163"/>
          </a:xfrm>
          <a:prstGeom prst="rect">
            <a:avLst/>
          </a:prstGeom>
          <a:solidFill>
            <a:srgbClr val="FFFF00">
              <a:alpha val="4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28EB26-D7FA-4C83-AC71-B36CC4636C12}"/>
              </a:ext>
            </a:extLst>
          </p:cNvPr>
          <p:cNvSpPr/>
          <p:nvPr/>
        </p:nvSpPr>
        <p:spPr>
          <a:xfrm>
            <a:off x="8407032" y="2862579"/>
            <a:ext cx="334191" cy="243840"/>
          </a:xfrm>
          <a:prstGeom prst="rect">
            <a:avLst/>
          </a:prstGeom>
          <a:solidFill>
            <a:srgbClr val="FF0000">
              <a:alpha val="4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4C2254-519D-4205-B56A-D6A32B113052}"/>
              </a:ext>
            </a:extLst>
          </p:cNvPr>
          <p:cNvSpPr/>
          <p:nvPr/>
        </p:nvSpPr>
        <p:spPr>
          <a:xfrm rot="16200000">
            <a:off x="8452366" y="3383666"/>
            <a:ext cx="241789" cy="332457"/>
          </a:xfrm>
          <a:prstGeom prst="rect">
            <a:avLst/>
          </a:prstGeom>
          <a:solidFill>
            <a:srgbClr val="FFFF00">
              <a:alpha val="4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fr-FR" sz="110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11C5DE-489C-03ED-D7A0-91CD9138052B}"/>
              </a:ext>
            </a:extLst>
          </p:cNvPr>
          <p:cNvSpPr/>
          <p:nvPr/>
        </p:nvSpPr>
        <p:spPr>
          <a:xfrm>
            <a:off x="8756642" y="2664861"/>
            <a:ext cx="1519065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b="1" u="sng" baseline="0" dirty="0">
                <a:solidFill>
                  <a:sysClr val="windowText" lastClr="000000"/>
                </a:solidFill>
              </a:rPr>
              <a:t>Hangar de dimensions:</a:t>
            </a:r>
          </a:p>
          <a:p>
            <a:r>
              <a:rPr lang="fr-FR" sz="900" dirty="0">
                <a:solidFill>
                  <a:sysClr val="windowText" lastClr="000000"/>
                </a:solidFill>
              </a:rPr>
              <a:t>longueur</a:t>
            </a:r>
            <a:r>
              <a:rPr lang="fr-FR" sz="900" baseline="0" dirty="0">
                <a:solidFill>
                  <a:sysClr val="windowText" lastClr="000000"/>
                </a:solidFill>
              </a:rPr>
              <a:t>=25 m</a:t>
            </a:r>
          </a:p>
          <a:p>
            <a:r>
              <a:rPr lang="fr-FR" sz="900" dirty="0">
                <a:solidFill>
                  <a:sysClr val="windowText" lastClr="000000"/>
                </a:solidFill>
              </a:rPr>
              <a:t>Largeur=11 m</a:t>
            </a:r>
          </a:p>
          <a:p>
            <a:r>
              <a:rPr lang="fr-FR" sz="900" baseline="0" dirty="0">
                <a:solidFill>
                  <a:sysClr val="windowText" lastClr="000000"/>
                </a:solidFill>
              </a:rPr>
              <a:t>Hauteur=5,50 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FDDFBF2-EEB3-AFF2-3071-CCE79B8EFBB9}"/>
              </a:ext>
            </a:extLst>
          </p:cNvPr>
          <p:cNvSpPr/>
          <p:nvPr/>
        </p:nvSpPr>
        <p:spPr>
          <a:xfrm>
            <a:off x="8756642" y="3330141"/>
            <a:ext cx="1911358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b="1" u="sng" baseline="0" dirty="0">
                <a:solidFill>
                  <a:sysClr val="windowText" lastClr="000000"/>
                </a:solidFill>
              </a:rPr>
              <a:t>Bâtiment modulaire de dimensions:</a:t>
            </a:r>
          </a:p>
          <a:p>
            <a:r>
              <a:rPr lang="fr-FR" sz="900" dirty="0">
                <a:solidFill>
                  <a:sysClr val="windowText" lastClr="000000"/>
                </a:solidFill>
              </a:rPr>
              <a:t>longueur</a:t>
            </a:r>
            <a:r>
              <a:rPr lang="fr-FR" sz="900" baseline="0" dirty="0">
                <a:solidFill>
                  <a:sysClr val="windowText" lastClr="000000"/>
                </a:solidFill>
              </a:rPr>
              <a:t>=5 m</a:t>
            </a:r>
          </a:p>
          <a:p>
            <a:r>
              <a:rPr lang="fr-FR" sz="900" dirty="0">
                <a:solidFill>
                  <a:sysClr val="windowText" lastClr="000000"/>
                </a:solidFill>
              </a:rPr>
              <a:t>Largeur=2,50 m</a:t>
            </a:r>
          </a:p>
          <a:p>
            <a:r>
              <a:rPr lang="fr-FR" sz="900" baseline="0" dirty="0">
                <a:solidFill>
                  <a:sysClr val="windowText" lastClr="000000"/>
                </a:solidFill>
              </a:rPr>
              <a:t>Hauteur=2,50 m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F290BD4-B058-9FA9-C012-59BAF5D547E0}"/>
              </a:ext>
            </a:extLst>
          </p:cNvPr>
          <p:cNvPicPr/>
          <p:nvPr/>
        </p:nvPicPr>
        <p:blipFill rotWithShape="1">
          <a:blip r:embed="rId6"/>
          <a:srcRect l="69709" t="16827" r="3438" b="35331"/>
          <a:stretch/>
        </p:blipFill>
        <p:spPr bwMode="auto">
          <a:xfrm>
            <a:off x="7411425" y="201464"/>
            <a:ext cx="844881" cy="862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8490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2C001-D95D-EF4D-5A27-427D2A13A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0FEC90DD-C9E7-8C45-BCF0-B3BCDB977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564686"/>
              </p:ext>
            </p:extLst>
          </p:nvPr>
        </p:nvGraphicFramePr>
        <p:xfrm>
          <a:off x="8342944" y="3995421"/>
          <a:ext cx="3706880" cy="269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Vue aérienne avec prises de vue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1-3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B2990B00-7704-FC47-8EE6-706E1B7280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46BF097-8C56-00C8-9C9F-13E2CCEE18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C1355EF-5AED-1958-55FD-9DC1164884D8}"/>
              </a:ext>
            </a:extLst>
          </p:cNvPr>
          <p:cNvSpPr/>
          <p:nvPr/>
        </p:nvSpPr>
        <p:spPr>
          <a:xfrm>
            <a:off x="9177944" y="2055890"/>
            <a:ext cx="1519065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b="1" baseline="0" dirty="0">
                <a:solidFill>
                  <a:sysClr val="windowText" lastClr="000000"/>
                </a:solidFill>
              </a:rPr>
              <a:t>Prise de vue n° X</a:t>
            </a:r>
            <a:endParaRPr lang="fr-FR" sz="900" baseline="0" dirty="0">
              <a:solidFill>
                <a:sysClr val="windowText" lastClr="00000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504A9F-F4A1-695F-7566-D0FBD544CC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" y="712352"/>
            <a:ext cx="8094342" cy="45530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D64A0F-5885-4214-89C0-3213241ECCDC}"/>
              </a:ext>
            </a:extLst>
          </p:cNvPr>
          <p:cNvSpPr/>
          <p:nvPr/>
        </p:nvSpPr>
        <p:spPr>
          <a:xfrm>
            <a:off x="3944300" y="4110518"/>
            <a:ext cx="320041" cy="22192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838CD7-2185-4934-B693-B4C108FBCFD3}"/>
              </a:ext>
            </a:extLst>
          </p:cNvPr>
          <p:cNvSpPr/>
          <p:nvPr/>
        </p:nvSpPr>
        <p:spPr>
          <a:xfrm>
            <a:off x="3084463" y="3096115"/>
            <a:ext cx="320041" cy="22192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A01712-1F7E-4DDB-94AB-C9F423E4D7B2}"/>
              </a:ext>
            </a:extLst>
          </p:cNvPr>
          <p:cNvSpPr/>
          <p:nvPr/>
        </p:nvSpPr>
        <p:spPr>
          <a:xfrm>
            <a:off x="4739639" y="2287204"/>
            <a:ext cx="320041" cy="22192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CDA44F-ABCE-4970-9CA9-6DB077438E0E}"/>
              </a:ext>
            </a:extLst>
          </p:cNvPr>
          <p:cNvSpPr/>
          <p:nvPr/>
        </p:nvSpPr>
        <p:spPr>
          <a:xfrm>
            <a:off x="5611174" y="3038839"/>
            <a:ext cx="320041" cy="22192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dirty="0">
                <a:solidFill>
                  <a:sysClr val="windowText" lastClr="000000"/>
                </a:solidFill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5B0B2F-2FF0-44CA-9181-C758815F6B4C}"/>
              </a:ext>
            </a:extLst>
          </p:cNvPr>
          <p:cNvSpPr/>
          <p:nvPr/>
        </p:nvSpPr>
        <p:spPr>
          <a:xfrm>
            <a:off x="8829600" y="2180466"/>
            <a:ext cx="324000" cy="24819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200" b="1">
                <a:solidFill>
                  <a:sysClr val="windowText" lastClr="000000"/>
                </a:solidFill>
              </a:rPr>
              <a:t>X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72451FE0-3BB8-4B8F-9785-2AFD68B87D6C}"/>
              </a:ext>
            </a:extLst>
          </p:cNvPr>
          <p:cNvCxnSpPr/>
          <p:nvPr/>
        </p:nvCxnSpPr>
        <p:spPr>
          <a:xfrm flipH="1">
            <a:off x="8481256" y="2304563"/>
            <a:ext cx="348344" cy="54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B86F829-ACF0-1CE5-383D-DEB3643253CB}"/>
              </a:ext>
            </a:extLst>
          </p:cNvPr>
          <p:cNvCxnSpPr>
            <a:cxnSpLocks/>
          </p:cNvCxnSpPr>
          <p:nvPr/>
        </p:nvCxnSpPr>
        <p:spPr>
          <a:xfrm flipV="1">
            <a:off x="4104320" y="3901440"/>
            <a:ext cx="160021" cy="1938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99DF288B-7F11-6249-92ED-616102E26F72}"/>
              </a:ext>
            </a:extLst>
          </p:cNvPr>
          <p:cNvCxnSpPr>
            <a:cxnSpLocks/>
          </p:cNvCxnSpPr>
          <p:nvPr/>
        </p:nvCxnSpPr>
        <p:spPr>
          <a:xfrm>
            <a:off x="3404328" y="3203486"/>
            <a:ext cx="306612" cy="11455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8C2B9AA7-90EC-1EF1-5EA5-B98573346866}"/>
              </a:ext>
            </a:extLst>
          </p:cNvPr>
          <p:cNvCxnSpPr>
            <a:cxnSpLocks/>
          </p:cNvCxnSpPr>
          <p:nvPr/>
        </p:nvCxnSpPr>
        <p:spPr>
          <a:xfrm flipH="1">
            <a:off x="4739639" y="2493527"/>
            <a:ext cx="66601" cy="2191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4B6B3432-058D-0899-7292-7E8CCCA3F9E0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5341620" y="3149801"/>
            <a:ext cx="269554" cy="1682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0C18EB29-5DE0-193A-2E8E-374D428BC6EF}"/>
              </a:ext>
            </a:extLst>
          </p:cNvPr>
          <p:cNvPicPr/>
          <p:nvPr/>
        </p:nvPicPr>
        <p:blipFill rotWithShape="1">
          <a:blip r:embed="rId6"/>
          <a:srcRect l="69709" t="16827" r="3438" b="35331"/>
          <a:stretch/>
        </p:blipFill>
        <p:spPr bwMode="auto">
          <a:xfrm>
            <a:off x="7306611" y="730321"/>
            <a:ext cx="844881" cy="862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4590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14032-FD3B-CE04-30DF-5C5156BB0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5C26E187-C713-02FA-19F0-17C47D042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297388"/>
              </p:ext>
            </p:extLst>
          </p:nvPr>
        </p:nvGraphicFramePr>
        <p:xfrm>
          <a:off x="8342944" y="3995421"/>
          <a:ext cx="3706880" cy="269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Prise de vues: Photographies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1-4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5170BED6-C0D6-9063-EB99-C47F5D65101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475CCAA-CF93-19E1-9446-C1654240B2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638E0AD-D5C7-FCFF-A891-C3D9704C98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95" y="117428"/>
            <a:ext cx="3937120" cy="2953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Une image contenant plein air, scène, ciel, route&#10;&#10;Description générée automatiquement">
            <a:extLst>
              <a:ext uri="{FF2B5EF4-FFF2-40B4-BE49-F238E27FC236}">
                <a16:creationId xmlns:a16="http://schemas.microsoft.com/office/drawing/2014/main" id="{6BE4FE89-EA05-5AEB-008E-DB16DF5670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57" y="124772"/>
            <a:ext cx="3927331" cy="2946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Une image contenant plein air, ciel, nuage, route&#10;&#10;Description générée automatiquement">
            <a:extLst>
              <a:ext uri="{FF2B5EF4-FFF2-40B4-BE49-F238E27FC236}">
                <a16:creationId xmlns:a16="http://schemas.microsoft.com/office/drawing/2014/main" id="{DCF3BEF7-9A30-C0DB-52DB-72FB7732C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5" y="3408079"/>
            <a:ext cx="3905685" cy="293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 descr="Une image contenant plein air, nuage, herbe, ciel&#10;&#10;Description générée automatiquement">
            <a:extLst>
              <a:ext uri="{FF2B5EF4-FFF2-40B4-BE49-F238E27FC236}">
                <a16:creationId xmlns:a16="http://schemas.microsoft.com/office/drawing/2014/main" id="{2B6A909F-CCC7-B06D-FB0F-8A5F57425A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57" y="3408078"/>
            <a:ext cx="3927330" cy="294636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6796C30-1A82-101E-3078-B8284E3E82DA}"/>
              </a:ext>
            </a:extLst>
          </p:cNvPr>
          <p:cNvSpPr/>
          <p:nvPr/>
        </p:nvSpPr>
        <p:spPr>
          <a:xfrm>
            <a:off x="1219200" y="2968493"/>
            <a:ext cx="1232969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Prise de vue n°1</a:t>
            </a:r>
            <a:endParaRPr lang="fr-FR" sz="900" baseline="0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57BCC7-894B-A80E-D365-0CAAB504A574}"/>
              </a:ext>
            </a:extLst>
          </p:cNvPr>
          <p:cNvSpPr/>
          <p:nvPr/>
        </p:nvSpPr>
        <p:spPr>
          <a:xfrm>
            <a:off x="5380455" y="2979709"/>
            <a:ext cx="1232969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Prise de vue n°2</a:t>
            </a:r>
            <a:endParaRPr lang="fr-FR" sz="900" baseline="0" dirty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058549-A94C-4660-C1F6-EA9D3D576F33}"/>
              </a:ext>
            </a:extLst>
          </p:cNvPr>
          <p:cNvSpPr/>
          <p:nvPr/>
        </p:nvSpPr>
        <p:spPr>
          <a:xfrm>
            <a:off x="1219200" y="6250650"/>
            <a:ext cx="1232969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Prise de vue n°3</a:t>
            </a:r>
            <a:endParaRPr lang="fr-FR" sz="900" baseline="0" dirty="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97B34F-EBA4-A8D8-0758-62FF272DC840}"/>
              </a:ext>
            </a:extLst>
          </p:cNvPr>
          <p:cNvSpPr/>
          <p:nvPr/>
        </p:nvSpPr>
        <p:spPr>
          <a:xfrm>
            <a:off x="5479515" y="6250650"/>
            <a:ext cx="1232969" cy="5197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00" b="1" baseline="0" dirty="0">
                <a:solidFill>
                  <a:sysClr val="windowText" lastClr="000000"/>
                </a:solidFill>
              </a:rPr>
              <a:t>Prise de vue n°4</a:t>
            </a:r>
            <a:endParaRPr lang="fr-FR" sz="900" baseline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4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60078F-7EB7-352E-F021-069C22028D9C}"/>
              </a:ext>
            </a:extLst>
          </p:cNvPr>
          <p:cNvSpPr/>
          <p:nvPr/>
        </p:nvSpPr>
        <p:spPr>
          <a:xfrm>
            <a:off x="3453379" y="2661773"/>
            <a:ext cx="4545402" cy="1475221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PIC PREVISONNEL, PLAN DE CIRCULATION</a:t>
            </a:r>
          </a:p>
        </p:txBody>
      </p:sp>
    </p:spTree>
    <p:extLst>
      <p:ext uri="{BB962C8B-B14F-4D97-AF65-F5344CB8AC3E}">
        <p14:creationId xmlns:p14="http://schemas.microsoft.com/office/powerpoint/2010/main" val="3613372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3FC0C-F5A9-506B-BAA5-1D70CCC59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0A11EB61-7BDD-89DA-3FA0-E267D46A2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05699"/>
              </p:ext>
            </p:extLst>
          </p:nvPr>
        </p:nvGraphicFramePr>
        <p:xfrm>
          <a:off x="8342944" y="3995421"/>
          <a:ext cx="370688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Plan de circulation dans le Centre d’entretien et d’intervention de Pierre Bénite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2-1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167B3658-6A51-670D-C43F-460A523AC4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9D50FBF-8FBC-D03B-93C6-32C2857363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AD3F90F-1A40-C2EA-86E9-ED036B32E0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222" y="740411"/>
            <a:ext cx="6901734" cy="5179459"/>
          </a:xfrm>
          <a:prstGeom prst="rect">
            <a:avLst/>
          </a:prstGeom>
        </p:spPr>
      </p:pic>
      <p:sp>
        <p:nvSpPr>
          <p:cNvPr id="4" name="Flèche : virage 3">
            <a:extLst>
              <a:ext uri="{FF2B5EF4-FFF2-40B4-BE49-F238E27FC236}">
                <a16:creationId xmlns:a16="http://schemas.microsoft.com/office/drawing/2014/main" id="{E1813965-5424-979C-8868-0887E55AAABF}"/>
              </a:ext>
            </a:extLst>
          </p:cNvPr>
          <p:cNvSpPr/>
          <p:nvPr/>
        </p:nvSpPr>
        <p:spPr>
          <a:xfrm rot="10800000">
            <a:off x="5828815" y="3431740"/>
            <a:ext cx="437320" cy="1615329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Flèche : virage 4">
            <a:extLst>
              <a:ext uri="{FF2B5EF4-FFF2-40B4-BE49-F238E27FC236}">
                <a16:creationId xmlns:a16="http://schemas.microsoft.com/office/drawing/2014/main" id="{D995734E-9A64-961C-3BF7-B7DD13412AEE}"/>
              </a:ext>
            </a:extLst>
          </p:cNvPr>
          <p:cNvSpPr/>
          <p:nvPr/>
        </p:nvSpPr>
        <p:spPr>
          <a:xfrm rot="16200000">
            <a:off x="5112810" y="4408828"/>
            <a:ext cx="425513" cy="850972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C8D75D81-6F1F-DB30-2C2D-A9E511C06D41}"/>
              </a:ext>
            </a:extLst>
          </p:cNvPr>
          <p:cNvSpPr/>
          <p:nvPr/>
        </p:nvSpPr>
        <p:spPr>
          <a:xfrm>
            <a:off x="3909483" y="3933493"/>
            <a:ext cx="1013988" cy="851026"/>
          </a:xfrm>
          <a:custGeom>
            <a:avLst/>
            <a:gdLst>
              <a:gd name="connsiteX0" fmla="*/ 0 w 1013988"/>
              <a:gd name="connsiteY0" fmla="*/ 398353 h 851026"/>
              <a:gd name="connsiteX1" fmla="*/ 398353 w 1013988"/>
              <a:gd name="connsiteY1" fmla="*/ 851026 h 851026"/>
              <a:gd name="connsiteX2" fmla="*/ 914400 w 1013988"/>
              <a:gd name="connsiteY2" fmla="*/ 425513 h 851026"/>
              <a:gd name="connsiteX3" fmla="*/ 1013988 w 1013988"/>
              <a:gd name="connsiteY3" fmla="*/ 316871 h 851026"/>
              <a:gd name="connsiteX4" fmla="*/ 851026 w 1013988"/>
              <a:gd name="connsiteY4" fmla="*/ 0 h 851026"/>
              <a:gd name="connsiteX5" fmla="*/ 479834 w 1013988"/>
              <a:gd name="connsiteY5" fmla="*/ 90535 h 851026"/>
              <a:gd name="connsiteX6" fmla="*/ 208230 w 1013988"/>
              <a:gd name="connsiteY6" fmla="*/ 181069 h 851026"/>
              <a:gd name="connsiteX7" fmla="*/ 0 w 1013988"/>
              <a:gd name="connsiteY7" fmla="*/ 398353 h 851026"/>
              <a:gd name="connsiteX0" fmla="*/ 0 w 1017270"/>
              <a:gd name="connsiteY0" fmla="*/ 398353 h 851026"/>
              <a:gd name="connsiteX1" fmla="*/ 398353 w 1017270"/>
              <a:gd name="connsiteY1" fmla="*/ 851026 h 851026"/>
              <a:gd name="connsiteX2" fmla="*/ 1017270 w 1017270"/>
              <a:gd name="connsiteY2" fmla="*/ 814133 h 851026"/>
              <a:gd name="connsiteX3" fmla="*/ 1013988 w 1017270"/>
              <a:gd name="connsiteY3" fmla="*/ 316871 h 851026"/>
              <a:gd name="connsiteX4" fmla="*/ 851026 w 1017270"/>
              <a:gd name="connsiteY4" fmla="*/ 0 h 851026"/>
              <a:gd name="connsiteX5" fmla="*/ 479834 w 1017270"/>
              <a:gd name="connsiteY5" fmla="*/ 90535 h 851026"/>
              <a:gd name="connsiteX6" fmla="*/ 208230 w 1017270"/>
              <a:gd name="connsiteY6" fmla="*/ 181069 h 851026"/>
              <a:gd name="connsiteX7" fmla="*/ 0 w 1017270"/>
              <a:gd name="connsiteY7" fmla="*/ 398353 h 851026"/>
              <a:gd name="connsiteX0" fmla="*/ 0 w 1013988"/>
              <a:gd name="connsiteY0" fmla="*/ 398353 h 851026"/>
              <a:gd name="connsiteX1" fmla="*/ 398353 w 1013988"/>
              <a:gd name="connsiteY1" fmla="*/ 851026 h 851026"/>
              <a:gd name="connsiteX2" fmla="*/ 1009650 w 1013988"/>
              <a:gd name="connsiteY2" fmla="*/ 840803 h 851026"/>
              <a:gd name="connsiteX3" fmla="*/ 1013988 w 1013988"/>
              <a:gd name="connsiteY3" fmla="*/ 316871 h 851026"/>
              <a:gd name="connsiteX4" fmla="*/ 851026 w 1013988"/>
              <a:gd name="connsiteY4" fmla="*/ 0 h 851026"/>
              <a:gd name="connsiteX5" fmla="*/ 479834 w 1013988"/>
              <a:gd name="connsiteY5" fmla="*/ 90535 h 851026"/>
              <a:gd name="connsiteX6" fmla="*/ 208230 w 1013988"/>
              <a:gd name="connsiteY6" fmla="*/ 181069 h 851026"/>
              <a:gd name="connsiteX7" fmla="*/ 0 w 1013988"/>
              <a:gd name="connsiteY7" fmla="*/ 398353 h 85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988" h="851026">
                <a:moveTo>
                  <a:pt x="0" y="398353"/>
                </a:moveTo>
                <a:lnTo>
                  <a:pt x="398353" y="851026"/>
                </a:lnTo>
                <a:lnTo>
                  <a:pt x="1009650" y="840803"/>
                </a:lnTo>
                <a:lnTo>
                  <a:pt x="1013988" y="316871"/>
                </a:lnTo>
                <a:lnTo>
                  <a:pt x="851026" y="0"/>
                </a:lnTo>
                <a:lnTo>
                  <a:pt x="479834" y="90535"/>
                </a:lnTo>
                <a:lnTo>
                  <a:pt x="208230" y="181069"/>
                </a:lnTo>
                <a:lnTo>
                  <a:pt x="0" y="398353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 : haut 6">
            <a:extLst>
              <a:ext uri="{FF2B5EF4-FFF2-40B4-BE49-F238E27FC236}">
                <a16:creationId xmlns:a16="http://schemas.microsoft.com/office/drawing/2014/main" id="{4CFC268A-D13B-1AB6-7EC7-209FA37715EF}"/>
              </a:ext>
            </a:extLst>
          </p:cNvPr>
          <p:cNvSpPr/>
          <p:nvPr/>
        </p:nvSpPr>
        <p:spPr>
          <a:xfrm rot="19331523">
            <a:off x="4834127" y="4201943"/>
            <a:ext cx="178687" cy="412362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virage 7">
            <a:extLst>
              <a:ext uri="{FF2B5EF4-FFF2-40B4-BE49-F238E27FC236}">
                <a16:creationId xmlns:a16="http://schemas.microsoft.com/office/drawing/2014/main" id="{34C51A20-791B-41D4-4E7D-65C6F82C4844}"/>
              </a:ext>
            </a:extLst>
          </p:cNvPr>
          <p:cNvSpPr/>
          <p:nvPr/>
        </p:nvSpPr>
        <p:spPr>
          <a:xfrm rot="21351840">
            <a:off x="4624466" y="3798600"/>
            <a:ext cx="347323" cy="436036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virage 9">
            <a:extLst>
              <a:ext uri="{FF2B5EF4-FFF2-40B4-BE49-F238E27FC236}">
                <a16:creationId xmlns:a16="http://schemas.microsoft.com/office/drawing/2014/main" id="{06B7E088-1AB1-9DEC-070E-94B861AEE756}"/>
              </a:ext>
            </a:extLst>
          </p:cNvPr>
          <p:cNvSpPr/>
          <p:nvPr/>
        </p:nvSpPr>
        <p:spPr>
          <a:xfrm rot="5400000" flipH="1">
            <a:off x="5461242" y="3165282"/>
            <a:ext cx="645316" cy="850973"/>
          </a:xfrm>
          <a:prstGeom prst="bentArrow">
            <a:avLst>
              <a:gd name="adj1" fmla="val 25000"/>
              <a:gd name="adj2" fmla="val 28070"/>
              <a:gd name="adj3" fmla="val 23508"/>
              <a:gd name="adj4" fmla="val 1839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76C0C0-C31E-0227-7ED5-70FC0AC47640}"/>
              </a:ext>
            </a:extLst>
          </p:cNvPr>
          <p:cNvSpPr txBox="1"/>
          <p:nvPr/>
        </p:nvSpPr>
        <p:spPr>
          <a:xfrm>
            <a:off x="2814911" y="316658"/>
            <a:ext cx="363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Aptos" panose="02110004020202020204"/>
              </a:rPr>
              <a:t>PLAN DE CIRCULATION</a:t>
            </a:r>
          </a:p>
        </p:txBody>
      </p:sp>
    </p:spTree>
    <p:extLst>
      <p:ext uri="{BB962C8B-B14F-4D97-AF65-F5344CB8AC3E}">
        <p14:creationId xmlns:p14="http://schemas.microsoft.com/office/powerpoint/2010/main" val="1498177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74301-52E3-0416-37E2-A7C7A2FED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Logo Antea R Group - PMS 308_mail.jpg">
            <a:extLst>
              <a:ext uri="{FF2B5EF4-FFF2-40B4-BE49-F238E27FC236}">
                <a16:creationId xmlns:a16="http://schemas.microsoft.com/office/drawing/2014/main" id="{12B7B383-CE6A-174F-93F6-2B7BF379CF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63" y="4692520"/>
            <a:ext cx="1034415" cy="50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2E2B928-4A77-0634-E95C-20A322D1CC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07032" y="4629658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0B0D493-CC34-8DC3-061D-76425DB90B7E}"/>
              </a:ext>
            </a:extLst>
          </p:cNvPr>
          <p:cNvSpPr txBox="1"/>
          <p:nvPr/>
        </p:nvSpPr>
        <p:spPr>
          <a:xfrm>
            <a:off x="2814911" y="316658"/>
            <a:ext cx="4520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Aptos" panose="02110004020202020204"/>
              </a:rPr>
              <a:t>PLAN D’INSTALLATION DE CHANTIER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B868A74-5B6A-1DE3-E6D4-F11F57053CB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290" t="25228" r="54526" b="11053"/>
          <a:stretch/>
        </p:blipFill>
        <p:spPr>
          <a:xfrm>
            <a:off x="904775" y="1203157"/>
            <a:ext cx="10725637" cy="5169257"/>
          </a:xfrm>
          <a:prstGeom prst="rect">
            <a:avLst/>
          </a:prstGeom>
        </p:spPr>
      </p:pic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C35A9C85-FD7C-723C-9D84-65A2D85F5ACA}"/>
              </a:ext>
            </a:extLst>
          </p:cNvPr>
          <p:cNvSpPr/>
          <p:nvPr/>
        </p:nvSpPr>
        <p:spPr>
          <a:xfrm>
            <a:off x="3844832" y="1254031"/>
            <a:ext cx="5415330" cy="4200808"/>
          </a:xfrm>
          <a:custGeom>
            <a:avLst/>
            <a:gdLst>
              <a:gd name="connsiteX0" fmla="*/ 135802 w 3847722"/>
              <a:gd name="connsiteY0" fmla="*/ 2290527 h 4200808"/>
              <a:gd name="connsiteX1" fmla="*/ 688063 w 3847722"/>
              <a:gd name="connsiteY1" fmla="*/ 3449370 h 4200808"/>
              <a:gd name="connsiteX2" fmla="*/ 1113576 w 3847722"/>
              <a:gd name="connsiteY2" fmla="*/ 4200808 h 4200808"/>
              <a:gd name="connsiteX3" fmla="*/ 3847722 w 3847722"/>
              <a:gd name="connsiteY3" fmla="*/ 2743200 h 4200808"/>
              <a:gd name="connsiteX4" fmla="*/ 3069124 w 3847722"/>
              <a:gd name="connsiteY4" fmla="*/ 959667 h 4200808"/>
              <a:gd name="connsiteX5" fmla="*/ 2625505 w 3847722"/>
              <a:gd name="connsiteY5" fmla="*/ 153909 h 4200808"/>
              <a:gd name="connsiteX6" fmla="*/ 1756372 w 3847722"/>
              <a:gd name="connsiteY6" fmla="*/ 0 h 4200808"/>
              <a:gd name="connsiteX7" fmla="*/ 0 w 3847722"/>
              <a:gd name="connsiteY7" fmla="*/ 679010 h 4200808"/>
              <a:gd name="connsiteX8" fmla="*/ 63374 w 3847722"/>
              <a:gd name="connsiteY8" fmla="*/ 1403287 h 4200808"/>
              <a:gd name="connsiteX9" fmla="*/ 135802 w 3847722"/>
              <a:gd name="connsiteY9" fmla="*/ 2290527 h 4200808"/>
              <a:gd name="connsiteX0" fmla="*/ 135802 w 3983524"/>
              <a:gd name="connsiteY0" fmla="*/ 2290527 h 4200808"/>
              <a:gd name="connsiteX1" fmla="*/ 688063 w 3983524"/>
              <a:gd name="connsiteY1" fmla="*/ 3449370 h 4200808"/>
              <a:gd name="connsiteX2" fmla="*/ 1113576 w 3983524"/>
              <a:gd name="connsiteY2" fmla="*/ 4200808 h 4200808"/>
              <a:gd name="connsiteX3" fmla="*/ 3847722 w 3983524"/>
              <a:gd name="connsiteY3" fmla="*/ 2743200 h 4200808"/>
              <a:gd name="connsiteX4" fmla="*/ 3983524 w 3983524"/>
              <a:gd name="connsiteY4" fmla="*/ 52887 h 4200808"/>
              <a:gd name="connsiteX5" fmla="*/ 2625505 w 3983524"/>
              <a:gd name="connsiteY5" fmla="*/ 153909 h 4200808"/>
              <a:gd name="connsiteX6" fmla="*/ 1756372 w 3983524"/>
              <a:gd name="connsiteY6" fmla="*/ 0 h 4200808"/>
              <a:gd name="connsiteX7" fmla="*/ 0 w 3983524"/>
              <a:gd name="connsiteY7" fmla="*/ 679010 h 4200808"/>
              <a:gd name="connsiteX8" fmla="*/ 63374 w 3983524"/>
              <a:gd name="connsiteY8" fmla="*/ 1403287 h 4200808"/>
              <a:gd name="connsiteX9" fmla="*/ 135802 w 3983524"/>
              <a:gd name="connsiteY9" fmla="*/ 2290527 h 4200808"/>
              <a:gd name="connsiteX0" fmla="*/ 135802 w 3983524"/>
              <a:gd name="connsiteY0" fmla="*/ 2290527 h 4200808"/>
              <a:gd name="connsiteX1" fmla="*/ 688063 w 3983524"/>
              <a:gd name="connsiteY1" fmla="*/ 3449370 h 4200808"/>
              <a:gd name="connsiteX2" fmla="*/ 1113576 w 3983524"/>
              <a:gd name="connsiteY2" fmla="*/ 4200808 h 4200808"/>
              <a:gd name="connsiteX3" fmla="*/ 3847722 w 3983524"/>
              <a:gd name="connsiteY3" fmla="*/ 2743200 h 4200808"/>
              <a:gd name="connsiteX4" fmla="*/ 3975150 w 3983524"/>
              <a:gd name="connsiteY4" fmla="*/ 283147 h 4200808"/>
              <a:gd name="connsiteX5" fmla="*/ 3983524 w 3983524"/>
              <a:gd name="connsiteY5" fmla="*/ 52887 h 4200808"/>
              <a:gd name="connsiteX6" fmla="*/ 2625505 w 3983524"/>
              <a:gd name="connsiteY6" fmla="*/ 153909 h 4200808"/>
              <a:gd name="connsiteX7" fmla="*/ 1756372 w 3983524"/>
              <a:gd name="connsiteY7" fmla="*/ 0 h 4200808"/>
              <a:gd name="connsiteX8" fmla="*/ 0 w 3983524"/>
              <a:gd name="connsiteY8" fmla="*/ 679010 h 4200808"/>
              <a:gd name="connsiteX9" fmla="*/ 63374 w 3983524"/>
              <a:gd name="connsiteY9" fmla="*/ 1403287 h 4200808"/>
              <a:gd name="connsiteX10" fmla="*/ 135802 w 3983524"/>
              <a:gd name="connsiteY10" fmla="*/ 2290527 h 4200808"/>
              <a:gd name="connsiteX0" fmla="*/ 135802 w 5415330"/>
              <a:gd name="connsiteY0" fmla="*/ 2290527 h 4200808"/>
              <a:gd name="connsiteX1" fmla="*/ 688063 w 5415330"/>
              <a:gd name="connsiteY1" fmla="*/ 3449370 h 4200808"/>
              <a:gd name="connsiteX2" fmla="*/ 1113576 w 5415330"/>
              <a:gd name="connsiteY2" fmla="*/ 4200808 h 4200808"/>
              <a:gd name="connsiteX3" fmla="*/ 3847722 w 5415330"/>
              <a:gd name="connsiteY3" fmla="*/ 2743200 h 4200808"/>
              <a:gd name="connsiteX4" fmla="*/ 5415330 w 5415330"/>
              <a:gd name="connsiteY4" fmla="*/ 283147 h 4200808"/>
              <a:gd name="connsiteX5" fmla="*/ 3983524 w 5415330"/>
              <a:gd name="connsiteY5" fmla="*/ 52887 h 4200808"/>
              <a:gd name="connsiteX6" fmla="*/ 2625505 w 5415330"/>
              <a:gd name="connsiteY6" fmla="*/ 153909 h 4200808"/>
              <a:gd name="connsiteX7" fmla="*/ 1756372 w 5415330"/>
              <a:gd name="connsiteY7" fmla="*/ 0 h 4200808"/>
              <a:gd name="connsiteX8" fmla="*/ 0 w 5415330"/>
              <a:gd name="connsiteY8" fmla="*/ 679010 h 4200808"/>
              <a:gd name="connsiteX9" fmla="*/ 63374 w 5415330"/>
              <a:gd name="connsiteY9" fmla="*/ 1403287 h 4200808"/>
              <a:gd name="connsiteX10" fmla="*/ 135802 w 5415330"/>
              <a:gd name="connsiteY10" fmla="*/ 2290527 h 4200808"/>
              <a:gd name="connsiteX0" fmla="*/ 135802 w 5415330"/>
              <a:gd name="connsiteY0" fmla="*/ 2290527 h 4200808"/>
              <a:gd name="connsiteX1" fmla="*/ 688063 w 5415330"/>
              <a:gd name="connsiteY1" fmla="*/ 3449370 h 4200808"/>
              <a:gd name="connsiteX2" fmla="*/ 1113576 w 5415330"/>
              <a:gd name="connsiteY2" fmla="*/ 4200808 h 4200808"/>
              <a:gd name="connsiteX3" fmla="*/ 3847722 w 5415330"/>
              <a:gd name="connsiteY3" fmla="*/ 2743200 h 4200808"/>
              <a:gd name="connsiteX4" fmla="*/ 4813350 w 5415330"/>
              <a:gd name="connsiteY4" fmla="*/ 1205167 h 4200808"/>
              <a:gd name="connsiteX5" fmla="*/ 5415330 w 5415330"/>
              <a:gd name="connsiteY5" fmla="*/ 283147 h 4200808"/>
              <a:gd name="connsiteX6" fmla="*/ 3983524 w 5415330"/>
              <a:gd name="connsiteY6" fmla="*/ 52887 h 4200808"/>
              <a:gd name="connsiteX7" fmla="*/ 2625505 w 5415330"/>
              <a:gd name="connsiteY7" fmla="*/ 153909 h 4200808"/>
              <a:gd name="connsiteX8" fmla="*/ 1756372 w 5415330"/>
              <a:gd name="connsiteY8" fmla="*/ 0 h 4200808"/>
              <a:gd name="connsiteX9" fmla="*/ 0 w 5415330"/>
              <a:gd name="connsiteY9" fmla="*/ 679010 h 4200808"/>
              <a:gd name="connsiteX10" fmla="*/ 63374 w 5415330"/>
              <a:gd name="connsiteY10" fmla="*/ 1403287 h 4200808"/>
              <a:gd name="connsiteX11" fmla="*/ 135802 w 5415330"/>
              <a:gd name="connsiteY11" fmla="*/ 2290527 h 4200808"/>
              <a:gd name="connsiteX0" fmla="*/ 135802 w 5415330"/>
              <a:gd name="connsiteY0" fmla="*/ 2290527 h 4200808"/>
              <a:gd name="connsiteX1" fmla="*/ 688063 w 5415330"/>
              <a:gd name="connsiteY1" fmla="*/ 3449370 h 4200808"/>
              <a:gd name="connsiteX2" fmla="*/ 1113576 w 5415330"/>
              <a:gd name="connsiteY2" fmla="*/ 4200808 h 4200808"/>
              <a:gd name="connsiteX3" fmla="*/ 3847722 w 5415330"/>
              <a:gd name="connsiteY3" fmla="*/ 2743200 h 4200808"/>
              <a:gd name="connsiteX4" fmla="*/ 5171490 w 5415330"/>
              <a:gd name="connsiteY4" fmla="*/ 1753807 h 4200808"/>
              <a:gd name="connsiteX5" fmla="*/ 5415330 w 5415330"/>
              <a:gd name="connsiteY5" fmla="*/ 283147 h 4200808"/>
              <a:gd name="connsiteX6" fmla="*/ 3983524 w 5415330"/>
              <a:gd name="connsiteY6" fmla="*/ 52887 h 4200808"/>
              <a:gd name="connsiteX7" fmla="*/ 2625505 w 5415330"/>
              <a:gd name="connsiteY7" fmla="*/ 153909 h 4200808"/>
              <a:gd name="connsiteX8" fmla="*/ 1756372 w 5415330"/>
              <a:gd name="connsiteY8" fmla="*/ 0 h 4200808"/>
              <a:gd name="connsiteX9" fmla="*/ 0 w 5415330"/>
              <a:gd name="connsiteY9" fmla="*/ 679010 h 4200808"/>
              <a:gd name="connsiteX10" fmla="*/ 63374 w 5415330"/>
              <a:gd name="connsiteY10" fmla="*/ 1403287 h 4200808"/>
              <a:gd name="connsiteX11" fmla="*/ 135802 w 5415330"/>
              <a:gd name="connsiteY11" fmla="*/ 2290527 h 4200808"/>
              <a:gd name="connsiteX0" fmla="*/ 135802 w 5415330"/>
              <a:gd name="connsiteY0" fmla="*/ 2290527 h 4200808"/>
              <a:gd name="connsiteX1" fmla="*/ 688063 w 5415330"/>
              <a:gd name="connsiteY1" fmla="*/ 3449370 h 4200808"/>
              <a:gd name="connsiteX2" fmla="*/ 1113576 w 5415330"/>
              <a:gd name="connsiteY2" fmla="*/ 4200808 h 4200808"/>
              <a:gd name="connsiteX3" fmla="*/ 3847722 w 5415330"/>
              <a:gd name="connsiteY3" fmla="*/ 2743200 h 4200808"/>
              <a:gd name="connsiteX4" fmla="*/ 5171490 w 5415330"/>
              <a:gd name="connsiteY4" fmla="*/ 1753807 h 4200808"/>
              <a:gd name="connsiteX5" fmla="*/ 5415330 w 5415330"/>
              <a:gd name="connsiteY5" fmla="*/ 283147 h 4200808"/>
              <a:gd name="connsiteX6" fmla="*/ 3983524 w 5415330"/>
              <a:gd name="connsiteY6" fmla="*/ 113847 h 4200808"/>
              <a:gd name="connsiteX7" fmla="*/ 2625505 w 5415330"/>
              <a:gd name="connsiteY7" fmla="*/ 153909 h 4200808"/>
              <a:gd name="connsiteX8" fmla="*/ 1756372 w 5415330"/>
              <a:gd name="connsiteY8" fmla="*/ 0 h 4200808"/>
              <a:gd name="connsiteX9" fmla="*/ 0 w 5415330"/>
              <a:gd name="connsiteY9" fmla="*/ 679010 h 4200808"/>
              <a:gd name="connsiteX10" fmla="*/ 63374 w 5415330"/>
              <a:gd name="connsiteY10" fmla="*/ 1403287 h 4200808"/>
              <a:gd name="connsiteX11" fmla="*/ 135802 w 5415330"/>
              <a:gd name="connsiteY11" fmla="*/ 2290527 h 4200808"/>
              <a:gd name="connsiteX0" fmla="*/ 135802 w 5415330"/>
              <a:gd name="connsiteY0" fmla="*/ 2290527 h 4200808"/>
              <a:gd name="connsiteX1" fmla="*/ 688063 w 5415330"/>
              <a:gd name="connsiteY1" fmla="*/ 3449370 h 4200808"/>
              <a:gd name="connsiteX2" fmla="*/ 1113576 w 5415330"/>
              <a:gd name="connsiteY2" fmla="*/ 4200808 h 4200808"/>
              <a:gd name="connsiteX3" fmla="*/ 3847722 w 5415330"/>
              <a:gd name="connsiteY3" fmla="*/ 2743200 h 4200808"/>
              <a:gd name="connsiteX4" fmla="*/ 5171490 w 5415330"/>
              <a:gd name="connsiteY4" fmla="*/ 1753807 h 4200808"/>
              <a:gd name="connsiteX5" fmla="*/ 5415330 w 5415330"/>
              <a:gd name="connsiteY5" fmla="*/ 313627 h 4200808"/>
              <a:gd name="connsiteX6" fmla="*/ 3983524 w 5415330"/>
              <a:gd name="connsiteY6" fmla="*/ 113847 h 4200808"/>
              <a:gd name="connsiteX7" fmla="*/ 2625505 w 5415330"/>
              <a:gd name="connsiteY7" fmla="*/ 153909 h 4200808"/>
              <a:gd name="connsiteX8" fmla="*/ 1756372 w 5415330"/>
              <a:gd name="connsiteY8" fmla="*/ 0 h 4200808"/>
              <a:gd name="connsiteX9" fmla="*/ 0 w 5415330"/>
              <a:gd name="connsiteY9" fmla="*/ 679010 h 4200808"/>
              <a:gd name="connsiteX10" fmla="*/ 63374 w 5415330"/>
              <a:gd name="connsiteY10" fmla="*/ 1403287 h 4200808"/>
              <a:gd name="connsiteX11" fmla="*/ 135802 w 5415330"/>
              <a:gd name="connsiteY11" fmla="*/ 2290527 h 4200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5330" h="4200808">
                <a:moveTo>
                  <a:pt x="135802" y="2290527"/>
                </a:moveTo>
                <a:lnTo>
                  <a:pt x="688063" y="3449370"/>
                </a:lnTo>
                <a:lnTo>
                  <a:pt x="1113576" y="4200808"/>
                </a:lnTo>
                <a:lnTo>
                  <a:pt x="3847722" y="2743200"/>
                </a:lnTo>
                <a:lnTo>
                  <a:pt x="5171490" y="1753807"/>
                </a:lnTo>
                <a:lnTo>
                  <a:pt x="5415330" y="313627"/>
                </a:lnTo>
                <a:lnTo>
                  <a:pt x="3983524" y="113847"/>
                </a:lnTo>
                <a:lnTo>
                  <a:pt x="2625505" y="153909"/>
                </a:lnTo>
                <a:lnTo>
                  <a:pt x="1756372" y="0"/>
                </a:lnTo>
                <a:lnTo>
                  <a:pt x="0" y="679010"/>
                </a:lnTo>
                <a:lnTo>
                  <a:pt x="63374" y="1403287"/>
                </a:lnTo>
                <a:lnTo>
                  <a:pt x="135802" y="2290527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02E648-9CCD-A977-A545-454C6D4F3FEC}"/>
              </a:ext>
            </a:extLst>
          </p:cNvPr>
          <p:cNvSpPr/>
          <p:nvPr/>
        </p:nvSpPr>
        <p:spPr>
          <a:xfrm rot="516169">
            <a:off x="7388523" y="1706468"/>
            <a:ext cx="1496482" cy="478165"/>
          </a:xfrm>
          <a:prstGeom prst="rect">
            <a:avLst/>
          </a:prstGeom>
          <a:solidFill>
            <a:srgbClr val="66FF33">
              <a:alpha val="73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/>
          </a:p>
        </p:txBody>
      </p:sp>
      <p:sp>
        <p:nvSpPr>
          <p:cNvPr id="15" name="Flèche : haut 14">
            <a:extLst>
              <a:ext uri="{FF2B5EF4-FFF2-40B4-BE49-F238E27FC236}">
                <a16:creationId xmlns:a16="http://schemas.microsoft.com/office/drawing/2014/main" id="{A4E1D3EB-8771-3A3D-4892-A0EFBC8C598E}"/>
              </a:ext>
            </a:extLst>
          </p:cNvPr>
          <p:cNvSpPr/>
          <p:nvPr/>
        </p:nvSpPr>
        <p:spPr>
          <a:xfrm rot="14066845">
            <a:off x="6037517" y="1168676"/>
            <a:ext cx="248549" cy="53654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 : haut 15">
            <a:extLst>
              <a:ext uri="{FF2B5EF4-FFF2-40B4-BE49-F238E27FC236}">
                <a16:creationId xmlns:a16="http://schemas.microsoft.com/office/drawing/2014/main" id="{64BE4EC3-AE45-0941-8184-B7DA161D0302}"/>
              </a:ext>
            </a:extLst>
          </p:cNvPr>
          <p:cNvSpPr/>
          <p:nvPr/>
        </p:nvSpPr>
        <p:spPr>
          <a:xfrm rot="19340681">
            <a:off x="3741556" y="2071846"/>
            <a:ext cx="248549" cy="53654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332C1D-3244-D1AB-2E31-285AF4393D70}"/>
              </a:ext>
            </a:extLst>
          </p:cNvPr>
          <p:cNvSpPr/>
          <p:nvPr/>
        </p:nvSpPr>
        <p:spPr>
          <a:xfrm rot="20131694">
            <a:off x="3936685" y="3204324"/>
            <a:ext cx="501901" cy="2227006"/>
          </a:xfrm>
          <a:custGeom>
            <a:avLst/>
            <a:gdLst>
              <a:gd name="connsiteX0" fmla="*/ 0 w 374526"/>
              <a:gd name="connsiteY0" fmla="*/ 0 h 1835020"/>
              <a:gd name="connsiteX1" fmla="*/ 374526 w 374526"/>
              <a:gd name="connsiteY1" fmla="*/ 0 h 1835020"/>
              <a:gd name="connsiteX2" fmla="*/ 374526 w 374526"/>
              <a:gd name="connsiteY2" fmla="*/ 1835020 h 1835020"/>
              <a:gd name="connsiteX3" fmla="*/ 0 w 374526"/>
              <a:gd name="connsiteY3" fmla="*/ 1835020 h 1835020"/>
              <a:gd name="connsiteX4" fmla="*/ 0 w 374526"/>
              <a:gd name="connsiteY4" fmla="*/ 0 h 1835020"/>
              <a:gd name="connsiteX0" fmla="*/ 0 w 399778"/>
              <a:gd name="connsiteY0" fmla="*/ 55484 h 1890504"/>
              <a:gd name="connsiteX1" fmla="*/ 399778 w 399778"/>
              <a:gd name="connsiteY1" fmla="*/ 0 h 1890504"/>
              <a:gd name="connsiteX2" fmla="*/ 374526 w 399778"/>
              <a:gd name="connsiteY2" fmla="*/ 1890504 h 1890504"/>
              <a:gd name="connsiteX3" fmla="*/ 0 w 399778"/>
              <a:gd name="connsiteY3" fmla="*/ 1890504 h 1890504"/>
              <a:gd name="connsiteX4" fmla="*/ 0 w 399778"/>
              <a:gd name="connsiteY4" fmla="*/ 55484 h 1890504"/>
              <a:gd name="connsiteX0" fmla="*/ 0 w 399778"/>
              <a:gd name="connsiteY0" fmla="*/ 55484 h 1890504"/>
              <a:gd name="connsiteX1" fmla="*/ 399778 w 399778"/>
              <a:gd name="connsiteY1" fmla="*/ 0 h 1890504"/>
              <a:gd name="connsiteX2" fmla="*/ 389294 w 399778"/>
              <a:gd name="connsiteY2" fmla="*/ 1634755 h 1890504"/>
              <a:gd name="connsiteX3" fmla="*/ 374526 w 399778"/>
              <a:gd name="connsiteY3" fmla="*/ 1890504 h 1890504"/>
              <a:gd name="connsiteX4" fmla="*/ 0 w 399778"/>
              <a:gd name="connsiteY4" fmla="*/ 1890504 h 1890504"/>
              <a:gd name="connsiteX5" fmla="*/ 0 w 399778"/>
              <a:gd name="connsiteY5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374526 w 422165"/>
              <a:gd name="connsiteY3" fmla="*/ 1890504 h 1890504"/>
              <a:gd name="connsiteX4" fmla="*/ 0 w 422165"/>
              <a:gd name="connsiteY4" fmla="*/ 1890504 h 1890504"/>
              <a:gd name="connsiteX5" fmla="*/ 0 w 422165"/>
              <a:gd name="connsiteY5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376355 w 422165"/>
              <a:gd name="connsiteY3" fmla="*/ 1663348 h 1890504"/>
              <a:gd name="connsiteX4" fmla="*/ 374526 w 422165"/>
              <a:gd name="connsiteY4" fmla="*/ 1890504 h 1890504"/>
              <a:gd name="connsiteX5" fmla="*/ 0 w 422165"/>
              <a:gd name="connsiteY5" fmla="*/ 1890504 h 1890504"/>
              <a:gd name="connsiteX6" fmla="*/ 0 w 422165"/>
              <a:gd name="connsiteY6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374526 w 422165"/>
              <a:gd name="connsiteY4" fmla="*/ 1890504 h 1890504"/>
              <a:gd name="connsiteX5" fmla="*/ 0 w 422165"/>
              <a:gd name="connsiteY5" fmla="*/ 1890504 h 1890504"/>
              <a:gd name="connsiteX6" fmla="*/ 0 w 422165"/>
              <a:gd name="connsiteY6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1048 w 422165"/>
              <a:gd name="connsiteY4" fmla="*/ 1815675 h 1890504"/>
              <a:gd name="connsiteX5" fmla="*/ 0 w 422165"/>
              <a:gd name="connsiteY5" fmla="*/ 1890504 h 1890504"/>
              <a:gd name="connsiteX6" fmla="*/ 0 w 422165"/>
              <a:gd name="connsiteY6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4283 w 422165"/>
              <a:gd name="connsiteY4" fmla="*/ 1808527 h 1890504"/>
              <a:gd name="connsiteX5" fmla="*/ 0 w 422165"/>
              <a:gd name="connsiteY5" fmla="*/ 1890504 h 1890504"/>
              <a:gd name="connsiteX6" fmla="*/ 0 w 422165"/>
              <a:gd name="connsiteY6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6880 w 422165"/>
              <a:gd name="connsiteY4" fmla="*/ 1783827 h 1890504"/>
              <a:gd name="connsiteX5" fmla="*/ 0 w 422165"/>
              <a:gd name="connsiteY5" fmla="*/ 1890504 h 1890504"/>
              <a:gd name="connsiteX6" fmla="*/ 0 w 422165"/>
              <a:gd name="connsiteY6" fmla="*/ 55484 h 1890504"/>
              <a:gd name="connsiteX0" fmla="*/ 3132 w 425297"/>
              <a:gd name="connsiteY0" fmla="*/ 55484 h 1890504"/>
              <a:gd name="connsiteX1" fmla="*/ 402910 w 425297"/>
              <a:gd name="connsiteY1" fmla="*/ 0 h 1890504"/>
              <a:gd name="connsiteX2" fmla="*/ 425005 w 425297"/>
              <a:gd name="connsiteY2" fmla="*/ 1088768 h 1890504"/>
              <a:gd name="connsiteX3" fmla="*/ 421541 w 425297"/>
              <a:gd name="connsiteY3" fmla="*/ 1570418 h 1890504"/>
              <a:gd name="connsiteX4" fmla="*/ 220012 w 425297"/>
              <a:gd name="connsiteY4" fmla="*/ 1783827 h 1890504"/>
              <a:gd name="connsiteX5" fmla="*/ 3132 w 425297"/>
              <a:gd name="connsiteY5" fmla="*/ 1890504 h 1890504"/>
              <a:gd name="connsiteX6" fmla="*/ 0 w 425297"/>
              <a:gd name="connsiteY6" fmla="*/ 549058 h 1890504"/>
              <a:gd name="connsiteX7" fmla="*/ 3132 w 425297"/>
              <a:gd name="connsiteY7" fmla="*/ 55484 h 1890504"/>
              <a:gd name="connsiteX0" fmla="*/ 0 w 422165"/>
              <a:gd name="connsiteY0" fmla="*/ 55484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6880 w 422165"/>
              <a:gd name="connsiteY4" fmla="*/ 1783827 h 1890504"/>
              <a:gd name="connsiteX5" fmla="*/ 0 w 422165"/>
              <a:gd name="connsiteY5" fmla="*/ 1890504 h 1890504"/>
              <a:gd name="connsiteX6" fmla="*/ 21927 w 422165"/>
              <a:gd name="connsiteY6" fmla="*/ 853921 h 1890504"/>
              <a:gd name="connsiteX7" fmla="*/ 0 w 422165"/>
              <a:gd name="connsiteY7" fmla="*/ 55484 h 1890504"/>
              <a:gd name="connsiteX0" fmla="*/ 146027 w 422165"/>
              <a:gd name="connsiteY0" fmla="*/ 130956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6880 w 422165"/>
              <a:gd name="connsiteY4" fmla="*/ 1783827 h 1890504"/>
              <a:gd name="connsiteX5" fmla="*/ 0 w 422165"/>
              <a:gd name="connsiteY5" fmla="*/ 1890504 h 1890504"/>
              <a:gd name="connsiteX6" fmla="*/ 21927 w 422165"/>
              <a:gd name="connsiteY6" fmla="*/ 853921 h 1890504"/>
              <a:gd name="connsiteX7" fmla="*/ 146027 w 422165"/>
              <a:gd name="connsiteY7" fmla="*/ 130956 h 1890504"/>
              <a:gd name="connsiteX0" fmla="*/ 114999 w 422165"/>
              <a:gd name="connsiteY0" fmla="*/ 142640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6880 w 422165"/>
              <a:gd name="connsiteY4" fmla="*/ 1783827 h 1890504"/>
              <a:gd name="connsiteX5" fmla="*/ 0 w 422165"/>
              <a:gd name="connsiteY5" fmla="*/ 1890504 h 1890504"/>
              <a:gd name="connsiteX6" fmla="*/ 21927 w 422165"/>
              <a:gd name="connsiteY6" fmla="*/ 853921 h 1890504"/>
              <a:gd name="connsiteX7" fmla="*/ 114999 w 422165"/>
              <a:gd name="connsiteY7" fmla="*/ 142640 h 1890504"/>
              <a:gd name="connsiteX0" fmla="*/ 114999 w 422165"/>
              <a:gd name="connsiteY0" fmla="*/ 142640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216880 w 422165"/>
              <a:gd name="connsiteY4" fmla="*/ 1783827 h 1890504"/>
              <a:gd name="connsiteX5" fmla="*/ 0 w 422165"/>
              <a:gd name="connsiteY5" fmla="*/ 1890504 h 1890504"/>
              <a:gd name="connsiteX6" fmla="*/ 68447 w 422165"/>
              <a:gd name="connsiteY6" fmla="*/ 883844 h 1890504"/>
              <a:gd name="connsiteX7" fmla="*/ 114999 w 422165"/>
              <a:gd name="connsiteY7" fmla="*/ 142640 h 1890504"/>
              <a:gd name="connsiteX0" fmla="*/ 114999 w 422165"/>
              <a:gd name="connsiteY0" fmla="*/ 142640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176830 w 422165"/>
              <a:gd name="connsiteY4" fmla="*/ 1739608 h 1890504"/>
              <a:gd name="connsiteX5" fmla="*/ 0 w 422165"/>
              <a:gd name="connsiteY5" fmla="*/ 1890504 h 1890504"/>
              <a:gd name="connsiteX6" fmla="*/ 68447 w 422165"/>
              <a:gd name="connsiteY6" fmla="*/ 883844 h 1890504"/>
              <a:gd name="connsiteX7" fmla="*/ 114999 w 422165"/>
              <a:gd name="connsiteY7" fmla="*/ 142640 h 1890504"/>
              <a:gd name="connsiteX0" fmla="*/ 114999 w 422165"/>
              <a:gd name="connsiteY0" fmla="*/ 142640 h 1890504"/>
              <a:gd name="connsiteX1" fmla="*/ 399778 w 422165"/>
              <a:gd name="connsiteY1" fmla="*/ 0 h 1890504"/>
              <a:gd name="connsiteX2" fmla="*/ 421873 w 422165"/>
              <a:gd name="connsiteY2" fmla="*/ 1088768 h 1890504"/>
              <a:gd name="connsiteX3" fmla="*/ 418409 w 422165"/>
              <a:gd name="connsiteY3" fmla="*/ 1570418 h 1890504"/>
              <a:gd name="connsiteX4" fmla="*/ 176830 w 422165"/>
              <a:gd name="connsiteY4" fmla="*/ 1739608 h 1890504"/>
              <a:gd name="connsiteX5" fmla="*/ 0 w 422165"/>
              <a:gd name="connsiteY5" fmla="*/ 1890504 h 1890504"/>
              <a:gd name="connsiteX6" fmla="*/ 68447 w 422165"/>
              <a:gd name="connsiteY6" fmla="*/ 883844 h 1890504"/>
              <a:gd name="connsiteX7" fmla="*/ 114999 w 422165"/>
              <a:gd name="connsiteY7" fmla="*/ 142640 h 1890504"/>
              <a:gd name="connsiteX0" fmla="*/ 114999 w 422165"/>
              <a:gd name="connsiteY0" fmla="*/ 142640 h 1890504"/>
              <a:gd name="connsiteX1" fmla="*/ 272431 w 422165"/>
              <a:gd name="connsiteY1" fmla="*/ 53890 h 1890504"/>
              <a:gd name="connsiteX2" fmla="*/ 399778 w 422165"/>
              <a:gd name="connsiteY2" fmla="*/ 0 h 1890504"/>
              <a:gd name="connsiteX3" fmla="*/ 421873 w 422165"/>
              <a:gd name="connsiteY3" fmla="*/ 1088768 h 1890504"/>
              <a:gd name="connsiteX4" fmla="*/ 418409 w 422165"/>
              <a:gd name="connsiteY4" fmla="*/ 1570418 h 1890504"/>
              <a:gd name="connsiteX5" fmla="*/ 176830 w 422165"/>
              <a:gd name="connsiteY5" fmla="*/ 1739608 h 1890504"/>
              <a:gd name="connsiteX6" fmla="*/ 0 w 422165"/>
              <a:gd name="connsiteY6" fmla="*/ 1890504 h 1890504"/>
              <a:gd name="connsiteX7" fmla="*/ 68447 w 422165"/>
              <a:gd name="connsiteY7" fmla="*/ 883844 h 1890504"/>
              <a:gd name="connsiteX8" fmla="*/ 114999 w 422165"/>
              <a:gd name="connsiteY8" fmla="*/ 142640 h 1890504"/>
              <a:gd name="connsiteX0" fmla="*/ 114999 w 514368"/>
              <a:gd name="connsiteY0" fmla="*/ 547535 h 2295399"/>
              <a:gd name="connsiteX1" fmla="*/ 514368 w 514368"/>
              <a:gd name="connsiteY1" fmla="*/ 0 h 2295399"/>
              <a:gd name="connsiteX2" fmla="*/ 399778 w 514368"/>
              <a:gd name="connsiteY2" fmla="*/ 404895 h 2295399"/>
              <a:gd name="connsiteX3" fmla="*/ 421873 w 514368"/>
              <a:gd name="connsiteY3" fmla="*/ 1493663 h 2295399"/>
              <a:gd name="connsiteX4" fmla="*/ 418409 w 514368"/>
              <a:gd name="connsiteY4" fmla="*/ 1975313 h 2295399"/>
              <a:gd name="connsiteX5" fmla="*/ 176830 w 514368"/>
              <a:gd name="connsiteY5" fmla="*/ 2144503 h 2295399"/>
              <a:gd name="connsiteX6" fmla="*/ 0 w 514368"/>
              <a:gd name="connsiteY6" fmla="*/ 2295399 h 2295399"/>
              <a:gd name="connsiteX7" fmla="*/ 68447 w 514368"/>
              <a:gd name="connsiteY7" fmla="*/ 1288739 h 2295399"/>
              <a:gd name="connsiteX8" fmla="*/ 114999 w 514368"/>
              <a:gd name="connsiteY8" fmla="*/ 547535 h 2295399"/>
              <a:gd name="connsiteX0" fmla="*/ 114999 w 514368"/>
              <a:gd name="connsiteY0" fmla="*/ 547535 h 2320843"/>
              <a:gd name="connsiteX1" fmla="*/ 514368 w 514368"/>
              <a:gd name="connsiteY1" fmla="*/ 0 h 2320843"/>
              <a:gd name="connsiteX2" fmla="*/ 399778 w 514368"/>
              <a:gd name="connsiteY2" fmla="*/ 404895 h 2320843"/>
              <a:gd name="connsiteX3" fmla="*/ 421873 w 514368"/>
              <a:gd name="connsiteY3" fmla="*/ 1493663 h 2320843"/>
              <a:gd name="connsiteX4" fmla="*/ 418409 w 514368"/>
              <a:gd name="connsiteY4" fmla="*/ 1975313 h 2320843"/>
              <a:gd name="connsiteX5" fmla="*/ 0 w 514368"/>
              <a:gd name="connsiteY5" fmla="*/ 2295399 h 2320843"/>
              <a:gd name="connsiteX6" fmla="*/ 68447 w 514368"/>
              <a:gd name="connsiteY6" fmla="*/ 1288739 h 2320843"/>
              <a:gd name="connsiteX7" fmla="*/ 114999 w 514368"/>
              <a:gd name="connsiteY7" fmla="*/ 547535 h 2320843"/>
              <a:gd name="connsiteX0" fmla="*/ 114999 w 514368"/>
              <a:gd name="connsiteY0" fmla="*/ 547535 h 2295399"/>
              <a:gd name="connsiteX1" fmla="*/ 514368 w 514368"/>
              <a:gd name="connsiteY1" fmla="*/ 0 h 2295399"/>
              <a:gd name="connsiteX2" fmla="*/ 399778 w 514368"/>
              <a:gd name="connsiteY2" fmla="*/ 404895 h 2295399"/>
              <a:gd name="connsiteX3" fmla="*/ 421873 w 514368"/>
              <a:gd name="connsiteY3" fmla="*/ 1493663 h 2295399"/>
              <a:gd name="connsiteX4" fmla="*/ 418409 w 514368"/>
              <a:gd name="connsiteY4" fmla="*/ 1975313 h 2295399"/>
              <a:gd name="connsiteX5" fmla="*/ 0 w 514368"/>
              <a:gd name="connsiteY5" fmla="*/ 2295399 h 2295399"/>
              <a:gd name="connsiteX6" fmla="*/ 68447 w 514368"/>
              <a:gd name="connsiteY6" fmla="*/ 1288739 h 2295399"/>
              <a:gd name="connsiteX7" fmla="*/ 114999 w 514368"/>
              <a:gd name="connsiteY7" fmla="*/ 547535 h 229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4368" h="2295399">
                <a:moveTo>
                  <a:pt x="114999" y="547535"/>
                </a:moveTo>
                <a:lnTo>
                  <a:pt x="514368" y="0"/>
                </a:lnTo>
                <a:lnTo>
                  <a:pt x="399778" y="404895"/>
                </a:lnTo>
                <a:cubicBezTo>
                  <a:pt x="396283" y="949813"/>
                  <a:pt x="425368" y="948745"/>
                  <a:pt x="421873" y="1493663"/>
                </a:cubicBezTo>
                <a:cubicBezTo>
                  <a:pt x="420718" y="1654213"/>
                  <a:pt x="419564" y="1814763"/>
                  <a:pt x="418409" y="1975313"/>
                </a:cubicBezTo>
                <a:cubicBezTo>
                  <a:pt x="348097" y="2108936"/>
                  <a:pt x="314434" y="2052451"/>
                  <a:pt x="0" y="2295399"/>
                </a:cubicBezTo>
                <a:lnTo>
                  <a:pt x="68447" y="1288739"/>
                </a:lnTo>
                <a:lnTo>
                  <a:pt x="114999" y="547535"/>
                </a:lnTo>
                <a:close/>
              </a:path>
            </a:pathLst>
          </a:cu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8" name="Tableau 17">
            <a:extLst>
              <a:ext uri="{FF2B5EF4-FFF2-40B4-BE49-F238E27FC236}">
                <a16:creationId xmlns:a16="http://schemas.microsoft.com/office/drawing/2014/main" id="{FC602B5A-EADA-04F1-7E62-EC54BD97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557993"/>
              </p:ext>
            </p:extLst>
          </p:nvPr>
        </p:nvGraphicFramePr>
        <p:xfrm>
          <a:off x="8352118" y="3960336"/>
          <a:ext cx="370688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20">
                  <a:extLst>
                    <a:ext uri="{9D8B030D-6E8A-4147-A177-3AD203B41FA5}">
                      <a16:colId xmlns:a16="http://schemas.microsoft.com/office/drawing/2014/main" val="285039392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044317017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1050251833"/>
                    </a:ext>
                  </a:extLst>
                </a:gridCol>
                <a:gridCol w="926720">
                  <a:extLst>
                    <a:ext uri="{9D8B030D-6E8A-4147-A177-3AD203B41FA5}">
                      <a16:colId xmlns:a16="http://schemas.microsoft.com/office/drawing/2014/main" val="32538262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DCE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2407"/>
                  </a:ext>
                </a:extLst>
              </a:tr>
              <a:tr h="468296"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d’Ouvrage: DIRCE</a:t>
                      </a:r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  <a:p>
                      <a:pPr algn="ctr"/>
                      <a:endParaRPr lang="fr-FR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Maître d’Œuvre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714452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PIERRE BENITE (69)</a:t>
                      </a:r>
                    </a:p>
                    <a:p>
                      <a:pPr algn="ctr"/>
                      <a:r>
                        <a:rPr lang="fr-FR" sz="1100" dirty="0"/>
                        <a:t>Désamiantage et déconstruction du hangar « D » et du bâtiment modulaire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3369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Plan d’Installation de Chantier dans le Centre d’entretien et d’intervention de Pierre Bénite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7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Date 28/02/2025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err="1"/>
                        <a:t>Éch</a:t>
                      </a:r>
                      <a:r>
                        <a:rPr lang="fr-FR" sz="1100" dirty="0"/>
                        <a:t>: Sans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Indice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DCE 2-2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168107"/>
                  </a:ext>
                </a:extLst>
              </a:tr>
            </a:tbl>
          </a:graphicData>
        </a:graphic>
      </p:graphicFrame>
      <p:pic>
        <p:nvPicPr>
          <p:cNvPr id="20" name="Image 19">
            <a:extLst>
              <a:ext uri="{FF2B5EF4-FFF2-40B4-BE49-F238E27FC236}">
                <a16:creationId xmlns:a16="http://schemas.microsoft.com/office/drawing/2014/main" id="{6BD75CDE-71AC-11C6-D63C-0F4034BED3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14276"/>
          <a:stretch/>
        </p:blipFill>
        <p:spPr bwMode="auto">
          <a:xfrm>
            <a:off x="8443149" y="4628542"/>
            <a:ext cx="1731300" cy="57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Image 20" descr="Logo Antea R Group - PMS 308_mail.jpg">
            <a:extLst>
              <a:ext uri="{FF2B5EF4-FFF2-40B4-BE49-F238E27FC236}">
                <a16:creationId xmlns:a16="http://schemas.microsoft.com/office/drawing/2014/main" id="{986C94B2-EE87-651E-6FB8-680E1F0DE3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0911" y="4606304"/>
            <a:ext cx="1034415" cy="50863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E11E7B0-C961-EE67-26E4-B6F9299BA22F}"/>
              </a:ext>
            </a:extLst>
          </p:cNvPr>
          <p:cNvSpPr/>
          <p:nvPr/>
        </p:nvSpPr>
        <p:spPr>
          <a:xfrm>
            <a:off x="9394622" y="996937"/>
            <a:ext cx="366598" cy="280215"/>
          </a:xfrm>
          <a:prstGeom prst="rect">
            <a:avLst/>
          </a:prstGeom>
          <a:solidFill>
            <a:srgbClr val="FFFF00">
              <a:alpha val="41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BE119E1-9813-0E3B-2D12-479D1FB6BE3C}"/>
              </a:ext>
            </a:extLst>
          </p:cNvPr>
          <p:cNvSpPr/>
          <p:nvPr/>
        </p:nvSpPr>
        <p:spPr>
          <a:xfrm>
            <a:off x="9402242" y="1413831"/>
            <a:ext cx="366598" cy="280215"/>
          </a:xfrm>
          <a:prstGeom prst="rect">
            <a:avLst/>
          </a:prstGeom>
          <a:solidFill>
            <a:srgbClr val="0033CC">
              <a:alpha val="66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haut 23">
            <a:extLst>
              <a:ext uri="{FF2B5EF4-FFF2-40B4-BE49-F238E27FC236}">
                <a16:creationId xmlns:a16="http://schemas.microsoft.com/office/drawing/2014/main" id="{CA54F5CB-B25D-869A-42F8-34F67C83503E}"/>
              </a:ext>
            </a:extLst>
          </p:cNvPr>
          <p:cNvSpPr/>
          <p:nvPr/>
        </p:nvSpPr>
        <p:spPr>
          <a:xfrm rot="5400000">
            <a:off x="9492152" y="2266194"/>
            <a:ext cx="248549" cy="30389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1B01BCA-08F7-F84C-0760-FCABF54E762D}"/>
              </a:ext>
            </a:extLst>
          </p:cNvPr>
          <p:cNvSpPr/>
          <p:nvPr/>
        </p:nvSpPr>
        <p:spPr>
          <a:xfrm>
            <a:off x="9401777" y="1819616"/>
            <a:ext cx="366599" cy="299010"/>
          </a:xfrm>
          <a:prstGeom prst="rect">
            <a:avLst/>
          </a:prstGeom>
          <a:solidFill>
            <a:srgbClr val="66FF33">
              <a:alpha val="73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30131E3-3026-F12D-3C88-7210832CBBA9}"/>
              </a:ext>
            </a:extLst>
          </p:cNvPr>
          <p:cNvSpPr txBox="1"/>
          <p:nvPr/>
        </p:nvSpPr>
        <p:spPr>
          <a:xfrm>
            <a:off x="9272682" y="529429"/>
            <a:ext cx="1609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>
                <a:solidFill>
                  <a:prstClr val="black"/>
                </a:solidFill>
                <a:latin typeface="Aptos" panose="02110004020202020204"/>
              </a:rPr>
              <a:t>Légende: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181937A-A8EF-5837-8648-B624EEF6D6DD}"/>
              </a:ext>
            </a:extLst>
          </p:cNvPr>
          <p:cNvSpPr txBox="1"/>
          <p:nvPr/>
        </p:nvSpPr>
        <p:spPr>
          <a:xfrm>
            <a:off x="9809481" y="977032"/>
            <a:ext cx="160932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prstClr val="black"/>
                </a:solidFill>
                <a:latin typeface="Aptos" panose="02110004020202020204"/>
              </a:rPr>
              <a:t>Emprise chantier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99C9265-BBF4-C6E9-E5DD-304ED02B7B2D}"/>
              </a:ext>
            </a:extLst>
          </p:cNvPr>
          <p:cNvSpPr txBox="1"/>
          <p:nvPr/>
        </p:nvSpPr>
        <p:spPr>
          <a:xfrm>
            <a:off x="9792319" y="1413849"/>
            <a:ext cx="217937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prstClr val="black"/>
                </a:solidFill>
                <a:latin typeface="Aptos" panose="02110004020202020204"/>
              </a:rPr>
              <a:t>Extension emprise ponctuelle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A679D-AE30-24D2-620C-A5EA88A60854}"/>
              </a:ext>
            </a:extLst>
          </p:cNvPr>
          <p:cNvSpPr txBox="1"/>
          <p:nvPr/>
        </p:nvSpPr>
        <p:spPr>
          <a:xfrm>
            <a:off x="9816770" y="1829395"/>
            <a:ext cx="160932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prstClr val="black"/>
                </a:solidFill>
                <a:latin typeface="Aptos" panose="02110004020202020204"/>
              </a:rPr>
              <a:t>Base Vie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66C0285-F49E-5DE8-C5A4-40249CD3C022}"/>
              </a:ext>
            </a:extLst>
          </p:cNvPr>
          <p:cNvSpPr txBox="1"/>
          <p:nvPr/>
        </p:nvSpPr>
        <p:spPr>
          <a:xfrm>
            <a:off x="9809480" y="2279643"/>
            <a:ext cx="216221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prstClr val="black"/>
                </a:solidFill>
                <a:latin typeface="Aptos" panose="02110004020202020204"/>
              </a:rPr>
              <a:t>Sens de circulation chantier</a:t>
            </a:r>
          </a:p>
        </p:txBody>
      </p:sp>
      <p:pic>
        <p:nvPicPr>
          <p:cNvPr id="32" name="Graphique 31" descr="Homme ouvrier du bâtiment contour">
            <a:extLst>
              <a:ext uri="{FF2B5EF4-FFF2-40B4-BE49-F238E27FC236}">
                <a16:creationId xmlns:a16="http://schemas.microsoft.com/office/drawing/2014/main" id="{550D8E86-6F1E-534F-AB5B-121AEF4E09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2197" y="2790481"/>
            <a:ext cx="515442" cy="515442"/>
          </a:xfrm>
          <a:prstGeom prst="rect">
            <a:avLst/>
          </a:prstGeom>
        </p:spPr>
      </p:pic>
      <p:pic>
        <p:nvPicPr>
          <p:cNvPr id="33" name="Graphique 32" descr="Homme ouvrier du bâtiment contour">
            <a:extLst>
              <a:ext uri="{FF2B5EF4-FFF2-40B4-BE49-F238E27FC236}">
                <a16:creationId xmlns:a16="http://schemas.microsoft.com/office/drawing/2014/main" id="{A259AB84-60A6-EAC1-C8D5-2B0BA90195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08886" y="892210"/>
            <a:ext cx="515442" cy="515442"/>
          </a:xfrm>
          <a:prstGeom prst="rect">
            <a:avLst/>
          </a:prstGeom>
        </p:spPr>
      </p:pic>
      <p:pic>
        <p:nvPicPr>
          <p:cNvPr id="34" name="Graphique 33" descr="Homme ouvrier du bâtiment contour">
            <a:extLst>
              <a:ext uri="{FF2B5EF4-FFF2-40B4-BE49-F238E27FC236}">
                <a16:creationId xmlns:a16="http://schemas.microsoft.com/office/drawing/2014/main" id="{E2A210C6-6F74-653C-AEB6-47F8D48B77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01328" y="2735935"/>
            <a:ext cx="515442" cy="515442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D7473CC7-4642-3EFF-17A4-3E3C0959B8EA}"/>
              </a:ext>
            </a:extLst>
          </p:cNvPr>
          <p:cNvSpPr txBox="1"/>
          <p:nvPr/>
        </p:nvSpPr>
        <p:spPr>
          <a:xfrm>
            <a:off x="9786290" y="2865671"/>
            <a:ext cx="186855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prstClr val="black"/>
                </a:solidFill>
                <a:latin typeface="Aptos" panose="02110004020202020204"/>
              </a:rPr>
              <a:t>Agents pour la circulation</a:t>
            </a:r>
          </a:p>
        </p:txBody>
      </p:sp>
    </p:spTree>
    <p:extLst>
      <p:ext uri="{BB962C8B-B14F-4D97-AF65-F5344CB8AC3E}">
        <p14:creationId xmlns:p14="http://schemas.microsoft.com/office/powerpoint/2010/main" val="4096346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8AE3A3-4308-4DAB-9F76-954E4CE89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4">
            <a:extLst>
              <a:ext uri="{FF2B5EF4-FFF2-40B4-BE49-F238E27FC236}">
                <a16:creationId xmlns:a16="http://schemas.microsoft.com/office/drawing/2014/main" id="{B7582397-CE1B-43E1-DB13-2FDA02BDC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E7A62090-CCA7-F9EE-CC7B-526B77D6B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FBEDAD-1A30-F939-76AE-9D8D952B67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BC67512-3489-DF8F-72FB-930BB3443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3D6D34D-8885-45A8-39F7-8E0041FFF559}"/>
              </a:ext>
            </a:extLst>
          </p:cNvPr>
          <p:cNvSpPr/>
          <p:nvPr/>
        </p:nvSpPr>
        <p:spPr>
          <a:xfrm>
            <a:off x="3453379" y="2661773"/>
            <a:ext cx="4545402" cy="1475221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 DE PRINCIPE POUR LA DECONTAMINATION DES PANNEAUX DE SIGNALISATION</a:t>
            </a:r>
          </a:p>
        </p:txBody>
      </p:sp>
    </p:spTree>
    <p:extLst>
      <p:ext uri="{BB962C8B-B14F-4D97-AF65-F5344CB8AC3E}">
        <p14:creationId xmlns:p14="http://schemas.microsoft.com/office/powerpoint/2010/main" val="3025324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8417</TotalTime>
  <Words>454</Words>
  <Application>Microsoft Office PowerPoint</Application>
  <PresentationFormat>Grand écran</PresentationFormat>
  <Paragraphs>132</Paragraphs>
  <Slides>10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Aptos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TESSON CLARISSE</dc:creator>
  <cp:lastModifiedBy>Olivier BORREIL</cp:lastModifiedBy>
  <cp:revision>189</cp:revision>
  <cp:lastPrinted>2023-03-27T09:58:31Z</cp:lastPrinted>
  <dcterms:created xsi:type="dcterms:W3CDTF">2018-12-19T09:07:15Z</dcterms:created>
  <dcterms:modified xsi:type="dcterms:W3CDTF">2025-02-27T09:45:55Z</dcterms:modified>
</cp:coreProperties>
</file>